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2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3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4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31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32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33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4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5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42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43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44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45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0" r:id="rId4"/>
    <p:sldMasterId id="2147483676" r:id="rId5"/>
  </p:sldMasterIdLst>
  <p:notesMasterIdLst>
    <p:notesMasterId r:id="rId65"/>
  </p:notesMasterIdLst>
  <p:sldIdLst>
    <p:sldId id="410" r:id="rId6"/>
    <p:sldId id="353" r:id="rId7"/>
    <p:sldId id="413" r:id="rId8"/>
    <p:sldId id="368" r:id="rId9"/>
    <p:sldId id="435" r:id="rId10"/>
    <p:sldId id="418" r:id="rId11"/>
    <p:sldId id="354" r:id="rId12"/>
    <p:sldId id="366" r:id="rId13"/>
    <p:sldId id="360" r:id="rId14"/>
    <p:sldId id="361" r:id="rId15"/>
    <p:sldId id="362" r:id="rId16"/>
    <p:sldId id="363" r:id="rId17"/>
    <p:sldId id="364" r:id="rId18"/>
    <p:sldId id="365" r:id="rId19"/>
    <p:sldId id="408" r:id="rId20"/>
    <p:sldId id="407" r:id="rId21"/>
    <p:sldId id="424" r:id="rId22"/>
    <p:sldId id="374" r:id="rId23"/>
    <p:sldId id="262" r:id="rId24"/>
    <p:sldId id="378" r:id="rId25"/>
    <p:sldId id="379" r:id="rId26"/>
    <p:sldId id="380" r:id="rId27"/>
    <p:sldId id="377" r:id="rId28"/>
    <p:sldId id="381" r:id="rId29"/>
    <p:sldId id="419" r:id="rId30"/>
    <p:sldId id="422" r:id="rId31"/>
    <p:sldId id="423" r:id="rId32"/>
    <p:sldId id="383" r:id="rId33"/>
    <p:sldId id="267" r:id="rId34"/>
    <p:sldId id="384" r:id="rId35"/>
    <p:sldId id="385" r:id="rId36"/>
    <p:sldId id="386" r:id="rId37"/>
    <p:sldId id="387" r:id="rId38"/>
    <p:sldId id="388" r:id="rId39"/>
    <p:sldId id="389" r:id="rId40"/>
    <p:sldId id="269" r:id="rId41"/>
    <p:sldId id="420" r:id="rId42"/>
    <p:sldId id="421" r:id="rId43"/>
    <p:sldId id="392" r:id="rId44"/>
    <p:sldId id="272" r:id="rId45"/>
    <p:sldId id="390" r:id="rId46"/>
    <p:sldId id="393" r:id="rId47"/>
    <p:sldId id="395" r:id="rId48"/>
    <p:sldId id="394" r:id="rId49"/>
    <p:sldId id="396" r:id="rId50"/>
    <p:sldId id="274" r:id="rId51"/>
    <p:sldId id="275" r:id="rId52"/>
    <p:sldId id="276" r:id="rId53"/>
    <p:sldId id="400" r:id="rId54"/>
    <p:sldId id="277" r:id="rId55"/>
    <p:sldId id="278" r:id="rId56"/>
    <p:sldId id="279" r:id="rId57"/>
    <p:sldId id="425" r:id="rId58"/>
    <p:sldId id="398" r:id="rId59"/>
    <p:sldId id="341" r:id="rId60"/>
    <p:sldId id="280" r:id="rId61"/>
    <p:sldId id="281" r:id="rId62"/>
    <p:sldId id="352" r:id="rId63"/>
    <p:sldId id="344" r:id="rId64"/>
  </p:sldIdLst>
  <p:sldSz cx="18288000" cy="10287000"/>
  <p:notesSz cx="10287000" cy="18288000"/>
  <p:embeddedFontLst>
    <p:embeddedFont>
      <p:font typeface="Encode Sans" panose="020B0604020202020204" charset="0"/>
      <p:bold r:id="rId66"/>
    </p:embeddedFont>
    <p:embeddedFont>
      <p:font typeface="Encode Sans Condensed" panose="020B0604020202020204" charset="0"/>
      <p:bold r:id="rId67"/>
    </p:embeddedFont>
    <p:embeddedFont>
      <p:font typeface="Encode Sans Condensed ExtraBold" panose="020B0604020202020204" charset="0"/>
      <p:bold r:id="rId68"/>
    </p:embeddedFont>
    <p:embeddedFont>
      <p:font typeface="Encode Sans ExtraBold" panose="020B0604020202020204" charset="0"/>
      <p:bold r:id="rId69"/>
    </p:embeddedFont>
    <p:embeddedFont>
      <p:font typeface="Encode Sans Medium" panose="020B0604020202020204" charset="0"/>
      <p:regular r:id="rId70"/>
      <p:bold r:id="rId71"/>
    </p:embeddedFont>
    <p:embeddedFont>
      <p:font typeface="Encode Sans SemiBold" panose="020B0604020202020204" charset="0"/>
      <p:regular r:id="rId72"/>
      <p:bold r:id="rId73"/>
    </p:embeddedFont>
    <p:embeddedFont>
      <p:font typeface="Inter" panose="020B0604020202020204" charset="0"/>
      <p:bold r:id="rId74"/>
      <p:italic r:id="rId75"/>
      <p:boldItalic r:id="rId76"/>
    </p:embeddedFont>
    <p:embeddedFont>
      <p:font typeface="Inter SemiBold" panose="020B0604020202020204" charset="0"/>
      <p:regular r:id="rId77"/>
      <p:bold r:id="rId78"/>
      <p:italic r:id="rId79"/>
      <p:boldItalic r:id="rId80"/>
    </p:embeddedFont>
    <p:embeddedFont>
      <p:font typeface="Poppins" panose="020B0604020202020204" charset="0"/>
      <p:regular r:id="rId81"/>
      <p:bold r:id="rId82"/>
      <p:italic r:id="rId83"/>
      <p:boldItalic r:id="rId8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Intro" id="{427EE513-5897-A14E-8EC3-FB9716645608}">
          <p14:sldIdLst>
            <p14:sldId id="410"/>
            <p14:sldId id="353"/>
          </p14:sldIdLst>
        </p14:section>
        <p14:section name="Zero-Hour" id="{37E4FF97-3312-954E-A408-0C9AA446B924}">
          <p14:sldIdLst>
            <p14:sldId id="413"/>
            <p14:sldId id="368"/>
            <p14:sldId id="435"/>
            <p14:sldId id="418"/>
          </p14:sldIdLst>
        </p14:section>
        <p14:section name="Phishing" id="{DEA14386-6E47-A448-8DC5-177FF86F4AF1}">
          <p14:sldIdLst>
            <p14:sldId id="354"/>
            <p14:sldId id="366"/>
            <p14:sldId id="360"/>
            <p14:sldId id="361"/>
            <p14:sldId id="362"/>
            <p14:sldId id="363"/>
            <p14:sldId id="364"/>
            <p14:sldId id="365"/>
            <p14:sldId id="408"/>
            <p14:sldId id="407"/>
            <p14:sldId id="424"/>
          </p14:sldIdLst>
        </p14:section>
        <p14:section name="Cross-Site Attacks" id="{43855B24-A9C7-8B4E-A77C-4F0D90EA22E3}">
          <p14:sldIdLst>
            <p14:sldId id="374"/>
            <p14:sldId id="262"/>
            <p14:sldId id="378"/>
            <p14:sldId id="379"/>
            <p14:sldId id="380"/>
            <p14:sldId id="377"/>
            <p14:sldId id="381"/>
            <p14:sldId id="419"/>
            <p14:sldId id="422"/>
            <p14:sldId id="423"/>
          </p14:sldIdLst>
        </p14:section>
        <p14:section name="Malware" id="{C551A355-09BC-CC47-AAF8-F4EBE55FB8A3}">
          <p14:sldIdLst>
            <p14:sldId id="383"/>
            <p14:sldId id="267"/>
            <p14:sldId id="384"/>
            <p14:sldId id="385"/>
            <p14:sldId id="386"/>
            <p14:sldId id="387"/>
            <p14:sldId id="388"/>
            <p14:sldId id="389"/>
            <p14:sldId id="269"/>
            <p14:sldId id="420"/>
            <p14:sldId id="421"/>
          </p14:sldIdLst>
        </p14:section>
        <p14:section name="Data Theft" id="{FD6C80CD-2BE5-2E4B-9F21-29F674FFB7DC}">
          <p14:sldIdLst>
            <p14:sldId id="392"/>
            <p14:sldId id="272"/>
            <p14:sldId id="390"/>
            <p14:sldId id="393"/>
            <p14:sldId id="395"/>
            <p14:sldId id="394"/>
            <p14:sldId id="396"/>
            <p14:sldId id="274"/>
            <p14:sldId id="275"/>
            <p14:sldId id="276"/>
          </p14:sldIdLst>
        </p14:section>
        <p14:section name="Cyber-Slacking" id="{E18BA63A-6C7E-764D-9E87-77A7625D6746}">
          <p14:sldIdLst>
            <p14:sldId id="400"/>
            <p14:sldId id="277"/>
            <p14:sldId id="278"/>
            <p14:sldId id="279"/>
          </p14:sldIdLst>
        </p14:section>
        <p14:section name="SWG Audit" id="{85A517EF-CDD5-294C-9A96-7D82247184ED}">
          <p14:sldIdLst>
            <p14:sldId id="425"/>
          </p14:sldIdLst>
        </p14:section>
        <p14:section name="SafeSquid" id="{2F0A1C60-541B-3D46-9755-0A0B22542FAD}">
          <p14:sldIdLst>
            <p14:sldId id="398"/>
            <p14:sldId id="341"/>
            <p14:sldId id="280"/>
            <p14:sldId id="281"/>
            <p14:sldId id="352"/>
            <p14:sldId id="34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938F"/>
    <a:srgbClr val="D2E3EB"/>
    <a:srgbClr val="FF5353"/>
    <a:srgbClr val="21404F"/>
    <a:srgbClr val="EAF3F7"/>
    <a:srgbClr val="4F95B9"/>
    <a:srgbClr val="9DC1D3"/>
    <a:srgbClr val="12303F"/>
    <a:srgbClr val="85B2C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B6249A-71FB-5F4E-8D02-A0D69A110953}" v="1" dt="2025-11-26T12:36:32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font" Target="fonts/font3.fntdata"/><Relationship Id="rId84" Type="http://schemas.openxmlformats.org/officeDocument/2006/relationships/font" Target="fonts/font19.fntdata"/><Relationship Id="rId89" Type="http://schemas.microsoft.com/office/2016/11/relationships/changesInfo" Target="changesInfos/changesInfo1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Master" Target="slideMasters/slideMaster2.xml"/><Relationship Id="rId90" Type="http://schemas.microsoft.com/office/2015/10/relationships/revisionInfo" Target="revisionInfo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font" Target="fonts/font2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font" Target="fonts/font18.fntdata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font" Target="fonts/font11.fntdata"/><Relationship Id="rId7" Type="http://schemas.openxmlformats.org/officeDocument/2006/relationships/slide" Target="slides/slide2.xml"/><Relationship Id="rId71" Type="http://schemas.openxmlformats.org/officeDocument/2006/relationships/font" Target="fonts/font6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font" Target="fonts/font1.fntdata"/><Relationship Id="rId87" Type="http://schemas.openxmlformats.org/officeDocument/2006/relationships/theme" Target="theme/theme1.xml"/><Relationship Id="rId61" Type="http://schemas.openxmlformats.org/officeDocument/2006/relationships/slide" Target="slides/slide56.xml"/><Relationship Id="rId82" Type="http://schemas.openxmlformats.org/officeDocument/2006/relationships/font" Target="fonts/font17.fntdata"/><Relationship Id="rId19" Type="http://schemas.openxmlformats.org/officeDocument/2006/relationships/slide" Target="slides/slide1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chit" userId="S::suchit@safesquid.net::7a687858-2ad3-4e6c-8d76-9894289f8ce0" providerId="AD" clId="Web-{334CD6EC-667C-90E4-C17F-70FCC79F8395}"/>
    <pc:docChg chg="modSld">
      <pc:chgData name="Suchit" userId="S::suchit@safesquid.net::7a687858-2ad3-4e6c-8d76-9894289f8ce0" providerId="AD" clId="Web-{334CD6EC-667C-90E4-C17F-70FCC79F8395}" dt="2025-11-21T06:00:20.110" v="1"/>
      <pc:docMkLst>
        <pc:docMk/>
      </pc:docMkLst>
      <pc:sldChg chg="mod modShow">
        <pc:chgData name="Suchit" userId="S::suchit@safesquid.net::7a687858-2ad3-4e6c-8d76-9894289f8ce0" providerId="AD" clId="Web-{334CD6EC-667C-90E4-C17F-70FCC79F8395}" dt="2025-11-21T06:00:20.110" v="1"/>
        <pc:sldMkLst>
          <pc:docMk/>
          <pc:sldMk cId="1795010770" sldId="374"/>
        </pc:sldMkLst>
      </pc:sldChg>
    </pc:docChg>
  </pc:docChgLst>
  <pc:docChgLst>
    <pc:chgData name="Vashishtha" userId="7b82ead2-81d5-44b2-b196-7755bb4b75d4" providerId="ADAL" clId="{A94F5EB4-EF74-5560-BB11-3450AEB4E0F1}"/>
    <pc:docChg chg="modShowInfo">
      <pc:chgData name="Vashishtha" userId="7b82ead2-81d5-44b2-b196-7755bb4b75d4" providerId="ADAL" clId="{A94F5EB4-EF74-5560-BB11-3450AEB4E0F1}" dt="2025-11-26T12:36:32.981" v="0" actId="2744"/>
      <pc:docMkLst>
        <pc:docMk/>
      </pc:docMkLst>
    </pc:docChg>
  </pc:docChgLst>
</pc:chgInfo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3" Type="http://schemas.openxmlformats.org/officeDocument/2006/relationships/image" Target="../media/image178.png"/><Relationship Id="rId7" Type="http://schemas.openxmlformats.org/officeDocument/2006/relationships/image" Target="../media/image124.png"/><Relationship Id="rId2" Type="http://schemas.openxmlformats.org/officeDocument/2006/relationships/image" Target="../media/image121.svg"/><Relationship Id="rId1" Type="http://schemas.openxmlformats.org/officeDocument/2006/relationships/image" Target="../media/image120.png"/><Relationship Id="rId6" Type="http://schemas.openxmlformats.org/officeDocument/2006/relationships/image" Target="../media/image181.svg"/><Relationship Id="rId5" Type="http://schemas.openxmlformats.org/officeDocument/2006/relationships/image" Target="../media/image180.png"/><Relationship Id="rId4" Type="http://schemas.openxmlformats.org/officeDocument/2006/relationships/image" Target="../media/image179.sv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79.svg"/><Relationship Id="rId2" Type="http://schemas.openxmlformats.org/officeDocument/2006/relationships/image" Target="../media/image121.svg"/><Relationship Id="rId1" Type="http://schemas.openxmlformats.org/officeDocument/2006/relationships/image" Target="../media/image120.png"/><Relationship Id="rId6" Type="http://schemas.openxmlformats.org/officeDocument/2006/relationships/image" Target="../media/image178.png"/><Relationship Id="rId5" Type="http://schemas.openxmlformats.org/officeDocument/2006/relationships/image" Target="../media/image125.svg"/><Relationship Id="rId4" Type="http://schemas.openxmlformats.org/officeDocument/2006/relationships/image" Target="../media/image124.png"/></Relationships>
</file>

<file path=ppt/diagrams/_rels/data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3" Type="http://schemas.openxmlformats.org/officeDocument/2006/relationships/image" Target="../media/image246.svg"/><Relationship Id="rId7" Type="http://schemas.openxmlformats.org/officeDocument/2006/relationships/image" Target="../media/image250.svg"/><Relationship Id="rId2" Type="http://schemas.openxmlformats.org/officeDocument/2006/relationships/image" Target="../media/image245.png"/><Relationship Id="rId1" Type="http://schemas.openxmlformats.org/officeDocument/2006/relationships/image" Target="../media/image244.png"/><Relationship Id="rId6" Type="http://schemas.openxmlformats.org/officeDocument/2006/relationships/image" Target="../media/image249.png"/><Relationship Id="rId11" Type="http://schemas.openxmlformats.org/officeDocument/2006/relationships/image" Target="../media/image254.svg"/><Relationship Id="rId5" Type="http://schemas.openxmlformats.org/officeDocument/2006/relationships/image" Target="../media/image248.svg"/><Relationship Id="rId10" Type="http://schemas.openxmlformats.org/officeDocument/2006/relationships/image" Target="../media/image253.png"/><Relationship Id="rId4" Type="http://schemas.openxmlformats.org/officeDocument/2006/relationships/image" Target="../media/image247.png"/><Relationship Id="rId9" Type="http://schemas.openxmlformats.org/officeDocument/2006/relationships/image" Target="../media/image252.svg"/></Relationships>
</file>

<file path=ppt/diagrams/_rels/data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jpeg"/><Relationship Id="rId7" Type="http://schemas.openxmlformats.org/officeDocument/2006/relationships/image" Target="../media/image261.svg"/><Relationship Id="rId2" Type="http://schemas.openxmlformats.org/officeDocument/2006/relationships/image" Target="../media/image256.svg"/><Relationship Id="rId1" Type="http://schemas.openxmlformats.org/officeDocument/2006/relationships/image" Target="../media/image255.png"/><Relationship Id="rId6" Type="http://schemas.openxmlformats.org/officeDocument/2006/relationships/image" Target="../media/image260.png"/><Relationship Id="rId5" Type="http://schemas.openxmlformats.org/officeDocument/2006/relationships/image" Target="../media/image259.svg"/><Relationship Id="rId4" Type="http://schemas.openxmlformats.org/officeDocument/2006/relationships/image" Target="../media/image258.png"/></Relationships>
</file>

<file path=ppt/diagrams/_rels/data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2.png"/><Relationship Id="rId7" Type="http://schemas.openxmlformats.org/officeDocument/2006/relationships/image" Target="../media/image306.svg"/><Relationship Id="rId2" Type="http://schemas.openxmlformats.org/officeDocument/2006/relationships/image" Target="../media/image301.svg"/><Relationship Id="rId1" Type="http://schemas.openxmlformats.org/officeDocument/2006/relationships/image" Target="../media/image300.png"/><Relationship Id="rId6" Type="http://schemas.openxmlformats.org/officeDocument/2006/relationships/image" Target="../media/image305.png"/><Relationship Id="rId5" Type="http://schemas.openxmlformats.org/officeDocument/2006/relationships/image" Target="../media/image304.jpeg"/><Relationship Id="rId4" Type="http://schemas.openxmlformats.org/officeDocument/2006/relationships/image" Target="../media/image303.svg"/></Relationships>
</file>

<file path=ppt/diagrams/_rels/data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svg"/><Relationship Id="rId7" Type="http://schemas.openxmlformats.org/officeDocument/2006/relationships/image" Target="../media/image248.svg"/><Relationship Id="rId2" Type="http://schemas.openxmlformats.org/officeDocument/2006/relationships/image" Target="../media/image253.png"/><Relationship Id="rId1" Type="http://schemas.openxmlformats.org/officeDocument/2006/relationships/image" Target="../media/image244.png"/><Relationship Id="rId6" Type="http://schemas.openxmlformats.org/officeDocument/2006/relationships/image" Target="../media/image247.png"/><Relationship Id="rId5" Type="http://schemas.openxmlformats.org/officeDocument/2006/relationships/image" Target="../media/image310.svg"/><Relationship Id="rId4" Type="http://schemas.openxmlformats.org/officeDocument/2006/relationships/image" Target="../media/image309.png"/></Relationships>
</file>

<file path=ppt/diagrams/_rels/data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7" Type="http://schemas.openxmlformats.org/officeDocument/2006/relationships/image" Target="../media/image317.jpeg"/><Relationship Id="rId2" Type="http://schemas.openxmlformats.org/officeDocument/2006/relationships/image" Target="../media/image312.svg"/><Relationship Id="rId1" Type="http://schemas.openxmlformats.org/officeDocument/2006/relationships/image" Target="../media/image311.png"/><Relationship Id="rId6" Type="http://schemas.openxmlformats.org/officeDocument/2006/relationships/image" Target="../media/image316.svg"/><Relationship Id="rId5" Type="http://schemas.openxmlformats.org/officeDocument/2006/relationships/image" Target="../media/image315.png"/><Relationship Id="rId4" Type="http://schemas.openxmlformats.org/officeDocument/2006/relationships/image" Target="../media/image314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svg"/><Relationship Id="rId1" Type="http://schemas.openxmlformats.org/officeDocument/2006/relationships/image" Target="../media/image120.png"/><Relationship Id="rId6" Type="http://schemas.openxmlformats.org/officeDocument/2006/relationships/image" Target="../media/image125.sv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sv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svg"/><Relationship Id="rId1" Type="http://schemas.openxmlformats.org/officeDocument/2006/relationships/image" Target="../media/image130.png"/><Relationship Id="rId6" Type="http://schemas.openxmlformats.org/officeDocument/2006/relationships/image" Target="../media/image135.svg"/><Relationship Id="rId5" Type="http://schemas.openxmlformats.org/officeDocument/2006/relationships/image" Target="../media/image134.png"/><Relationship Id="rId4" Type="http://schemas.openxmlformats.org/officeDocument/2006/relationships/image" Target="../media/image133.sv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3" Type="http://schemas.openxmlformats.org/officeDocument/2006/relationships/image" Target="../media/image178.png"/><Relationship Id="rId7" Type="http://schemas.openxmlformats.org/officeDocument/2006/relationships/image" Target="../media/image124.png"/><Relationship Id="rId2" Type="http://schemas.openxmlformats.org/officeDocument/2006/relationships/image" Target="../media/image121.svg"/><Relationship Id="rId1" Type="http://schemas.openxmlformats.org/officeDocument/2006/relationships/image" Target="../media/image120.png"/><Relationship Id="rId6" Type="http://schemas.openxmlformats.org/officeDocument/2006/relationships/image" Target="../media/image181.svg"/><Relationship Id="rId5" Type="http://schemas.openxmlformats.org/officeDocument/2006/relationships/image" Target="../media/image180.png"/><Relationship Id="rId4" Type="http://schemas.openxmlformats.org/officeDocument/2006/relationships/image" Target="../media/image179.sv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5.svg"/><Relationship Id="rId2" Type="http://schemas.openxmlformats.org/officeDocument/2006/relationships/image" Target="../media/image121.svg"/><Relationship Id="rId1" Type="http://schemas.openxmlformats.org/officeDocument/2006/relationships/image" Target="../media/image120.png"/><Relationship Id="rId6" Type="http://schemas.openxmlformats.org/officeDocument/2006/relationships/image" Target="../media/image124.png"/><Relationship Id="rId5" Type="http://schemas.openxmlformats.org/officeDocument/2006/relationships/image" Target="../media/image179.svg"/><Relationship Id="rId4" Type="http://schemas.openxmlformats.org/officeDocument/2006/relationships/image" Target="../media/image178.png"/></Relationships>
</file>

<file path=ppt/diagrams/_rels/drawing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3" Type="http://schemas.openxmlformats.org/officeDocument/2006/relationships/image" Target="../media/image246.svg"/><Relationship Id="rId7" Type="http://schemas.openxmlformats.org/officeDocument/2006/relationships/image" Target="../media/image250.svg"/><Relationship Id="rId2" Type="http://schemas.openxmlformats.org/officeDocument/2006/relationships/image" Target="../media/image245.png"/><Relationship Id="rId1" Type="http://schemas.openxmlformats.org/officeDocument/2006/relationships/image" Target="../media/image244.png"/><Relationship Id="rId6" Type="http://schemas.openxmlformats.org/officeDocument/2006/relationships/image" Target="../media/image249.png"/><Relationship Id="rId11" Type="http://schemas.openxmlformats.org/officeDocument/2006/relationships/image" Target="../media/image254.svg"/><Relationship Id="rId5" Type="http://schemas.openxmlformats.org/officeDocument/2006/relationships/image" Target="../media/image248.svg"/><Relationship Id="rId10" Type="http://schemas.openxmlformats.org/officeDocument/2006/relationships/image" Target="../media/image253.png"/><Relationship Id="rId4" Type="http://schemas.openxmlformats.org/officeDocument/2006/relationships/image" Target="../media/image247.png"/><Relationship Id="rId9" Type="http://schemas.openxmlformats.org/officeDocument/2006/relationships/image" Target="../media/image252.svg"/></Relationships>
</file>

<file path=ppt/diagrams/_rels/drawing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jpeg"/><Relationship Id="rId7" Type="http://schemas.openxmlformats.org/officeDocument/2006/relationships/image" Target="../media/image261.svg"/><Relationship Id="rId2" Type="http://schemas.openxmlformats.org/officeDocument/2006/relationships/image" Target="../media/image256.svg"/><Relationship Id="rId1" Type="http://schemas.openxmlformats.org/officeDocument/2006/relationships/image" Target="../media/image255.png"/><Relationship Id="rId6" Type="http://schemas.openxmlformats.org/officeDocument/2006/relationships/image" Target="../media/image260.png"/><Relationship Id="rId5" Type="http://schemas.openxmlformats.org/officeDocument/2006/relationships/image" Target="../media/image259.svg"/><Relationship Id="rId4" Type="http://schemas.openxmlformats.org/officeDocument/2006/relationships/image" Target="../media/image258.png"/></Relationships>
</file>

<file path=ppt/diagrams/_rels/drawing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7" Type="http://schemas.openxmlformats.org/officeDocument/2006/relationships/image" Target="../media/image304.jpeg"/><Relationship Id="rId2" Type="http://schemas.openxmlformats.org/officeDocument/2006/relationships/image" Target="../media/image301.svg"/><Relationship Id="rId1" Type="http://schemas.openxmlformats.org/officeDocument/2006/relationships/image" Target="../media/image300.png"/><Relationship Id="rId6" Type="http://schemas.openxmlformats.org/officeDocument/2006/relationships/image" Target="../media/image303.svg"/><Relationship Id="rId5" Type="http://schemas.openxmlformats.org/officeDocument/2006/relationships/image" Target="../media/image302.png"/><Relationship Id="rId4" Type="http://schemas.openxmlformats.org/officeDocument/2006/relationships/image" Target="../media/image306.svg"/></Relationships>
</file>

<file path=ppt/diagrams/_rels/drawing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svg"/><Relationship Id="rId7" Type="http://schemas.openxmlformats.org/officeDocument/2006/relationships/image" Target="../media/image248.svg"/><Relationship Id="rId2" Type="http://schemas.openxmlformats.org/officeDocument/2006/relationships/image" Target="../media/image253.png"/><Relationship Id="rId1" Type="http://schemas.openxmlformats.org/officeDocument/2006/relationships/image" Target="../media/image244.png"/><Relationship Id="rId6" Type="http://schemas.openxmlformats.org/officeDocument/2006/relationships/image" Target="../media/image247.png"/><Relationship Id="rId5" Type="http://schemas.openxmlformats.org/officeDocument/2006/relationships/image" Target="../media/image310.svg"/><Relationship Id="rId4" Type="http://schemas.openxmlformats.org/officeDocument/2006/relationships/image" Target="../media/image309.png"/></Relationships>
</file>

<file path=ppt/diagrams/_rels/drawing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7" Type="http://schemas.openxmlformats.org/officeDocument/2006/relationships/image" Target="../media/image317.jpeg"/><Relationship Id="rId2" Type="http://schemas.openxmlformats.org/officeDocument/2006/relationships/image" Target="../media/image312.svg"/><Relationship Id="rId1" Type="http://schemas.openxmlformats.org/officeDocument/2006/relationships/image" Target="../media/image311.png"/><Relationship Id="rId6" Type="http://schemas.openxmlformats.org/officeDocument/2006/relationships/image" Target="../media/image316.svg"/><Relationship Id="rId5" Type="http://schemas.openxmlformats.org/officeDocument/2006/relationships/image" Target="../media/image315.png"/><Relationship Id="rId4" Type="http://schemas.openxmlformats.org/officeDocument/2006/relationships/image" Target="../media/image314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svg"/><Relationship Id="rId1" Type="http://schemas.openxmlformats.org/officeDocument/2006/relationships/image" Target="../media/image120.png"/><Relationship Id="rId6" Type="http://schemas.openxmlformats.org/officeDocument/2006/relationships/image" Target="../media/image125.sv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sv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svg"/><Relationship Id="rId1" Type="http://schemas.openxmlformats.org/officeDocument/2006/relationships/image" Target="../media/image130.png"/><Relationship Id="rId6" Type="http://schemas.openxmlformats.org/officeDocument/2006/relationships/image" Target="../media/image135.svg"/><Relationship Id="rId5" Type="http://schemas.openxmlformats.org/officeDocument/2006/relationships/image" Target="../media/image134.png"/><Relationship Id="rId4" Type="http://schemas.openxmlformats.org/officeDocument/2006/relationships/image" Target="../media/image1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DDF10B-B7DA-EC4B-B412-E350DC1C071A}" type="doc">
      <dgm:prSet loTypeId="urn:microsoft.com/office/officeart/2005/8/layout/matrix1" loCatId="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42A07D04-ED60-9848-8BF7-1103C3A0B61E}">
      <dgm:prSet phldrT="[Text]"/>
      <dgm:spPr/>
      <dgm:t>
        <a:bodyPr/>
        <a:lstStyle/>
        <a:p>
          <a:r>
            <a:rPr lang="en-GB"/>
            <a:t>SafeSquid SWG</a:t>
          </a:r>
        </a:p>
      </dgm:t>
    </dgm:pt>
    <dgm:pt modelId="{0362DE2D-BCEB-DF4E-B5B5-E6A793642950}" type="parTrans" cxnId="{BA98EDDE-CF9C-774E-8F68-F290ECE47720}">
      <dgm:prSet/>
      <dgm:spPr/>
      <dgm:t>
        <a:bodyPr/>
        <a:lstStyle/>
        <a:p>
          <a:endParaRPr lang="en-GB"/>
        </a:p>
      </dgm:t>
    </dgm:pt>
    <dgm:pt modelId="{E98B1B59-27B4-614E-BD72-F3C17CF211C5}" type="sibTrans" cxnId="{BA98EDDE-CF9C-774E-8F68-F290ECE47720}">
      <dgm:prSet/>
      <dgm:spPr/>
      <dgm:t>
        <a:bodyPr/>
        <a:lstStyle/>
        <a:p>
          <a:endParaRPr lang="en-GB"/>
        </a:p>
      </dgm:t>
    </dgm:pt>
    <dgm:pt modelId="{A9E4B011-4B90-1A45-91B3-8EE18F0B3180}">
      <dgm:prSet phldrT="[Text]"/>
      <dgm:spPr/>
      <dgm:t>
        <a:bodyPr/>
        <a:lstStyle/>
        <a:p>
          <a:r>
            <a:rPr lang="en-GB"/>
            <a:t>Reliable</a:t>
          </a:r>
        </a:p>
      </dgm:t>
    </dgm:pt>
    <dgm:pt modelId="{9BAE5E4D-5D6A-484E-BA5E-43E8B4A7E5B9}" type="parTrans" cxnId="{EF5A1E10-71BE-0140-B7F7-883F66E5D79B}">
      <dgm:prSet/>
      <dgm:spPr/>
      <dgm:t>
        <a:bodyPr/>
        <a:lstStyle/>
        <a:p>
          <a:endParaRPr lang="en-GB"/>
        </a:p>
      </dgm:t>
    </dgm:pt>
    <dgm:pt modelId="{92273C76-9280-F847-88E4-37E755DB0044}" type="sibTrans" cxnId="{EF5A1E10-71BE-0140-B7F7-883F66E5D79B}">
      <dgm:prSet/>
      <dgm:spPr/>
      <dgm:t>
        <a:bodyPr/>
        <a:lstStyle/>
        <a:p>
          <a:endParaRPr lang="en-GB"/>
        </a:p>
      </dgm:t>
    </dgm:pt>
    <dgm:pt modelId="{BB670175-D63A-AD4A-8424-39E1705AA3A5}">
      <dgm:prSet phldrT="[Text]"/>
      <dgm:spPr/>
      <dgm:t>
        <a:bodyPr/>
        <a:lstStyle/>
        <a:p>
          <a:r>
            <a:rPr lang="en-GB"/>
            <a:t>Scalable</a:t>
          </a:r>
        </a:p>
      </dgm:t>
    </dgm:pt>
    <dgm:pt modelId="{8EF928D8-BBEE-1D40-9EAC-B85395D3B7F1}" type="parTrans" cxnId="{1C34C9D6-32E0-2045-B46C-567FF24C11E5}">
      <dgm:prSet/>
      <dgm:spPr/>
      <dgm:t>
        <a:bodyPr/>
        <a:lstStyle/>
        <a:p>
          <a:endParaRPr lang="en-GB"/>
        </a:p>
      </dgm:t>
    </dgm:pt>
    <dgm:pt modelId="{791137FF-66A0-1F42-8A45-FF199521ED93}" type="sibTrans" cxnId="{1C34C9D6-32E0-2045-B46C-567FF24C11E5}">
      <dgm:prSet/>
      <dgm:spPr/>
      <dgm:t>
        <a:bodyPr/>
        <a:lstStyle/>
        <a:p>
          <a:endParaRPr lang="en-GB"/>
        </a:p>
      </dgm:t>
    </dgm:pt>
    <dgm:pt modelId="{BB958674-9732-BD4E-9B7A-A7928474956B}">
      <dgm:prSet phldrT="[Text]"/>
      <dgm:spPr/>
      <dgm:t>
        <a:bodyPr/>
        <a:lstStyle/>
        <a:p>
          <a:r>
            <a:rPr lang="en-GB"/>
            <a:t>Manageable</a:t>
          </a:r>
        </a:p>
      </dgm:t>
    </dgm:pt>
    <dgm:pt modelId="{F92485F0-D76E-6F42-8803-CAFCC35B6874}" type="parTrans" cxnId="{1D97260A-ADAD-7241-81E2-2A62374295DB}">
      <dgm:prSet/>
      <dgm:spPr/>
      <dgm:t>
        <a:bodyPr/>
        <a:lstStyle/>
        <a:p>
          <a:endParaRPr lang="en-GB"/>
        </a:p>
      </dgm:t>
    </dgm:pt>
    <dgm:pt modelId="{E42DADF1-BF98-AF47-9362-DDB4472E41D0}" type="sibTrans" cxnId="{1D97260A-ADAD-7241-81E2-2A62374295DB}">
      <dgm:prSet/>
      <dgm:spPr/>
      <dgm:t>
        <a:bodyPr/>
        <a:lstStyle/>
        <a:p>
          <a:endParaRPr lang="en-GB"/>
        </a:p>
      </dgm:t>
    </dgm:pt>
    <dgm:pt modelId="{A401062C-059A-A445-A8B9-1DD29A64CA40}">
      <dgm:prSet phldrT="[Text]"/>
      <dgm:spPr/>
      <dgm:t>
        <a:bodyPr/>
        <a:lstStyle/>
        <a:p>
          <a:r>
            <a:rPr lang="en-GB"/>
            <a:t>Free to use</a:t>
          </a:r>
        </a:p>
      </dgm:t>
    </dgm:pt>
    <dgm:pt modelId="{92038ED6-84E6-AF40-B5DC-CAF43A2A34D5}" type="parTrans" cxnId="{CB89377C-978A-744B-8354-DE0E72C86012}">
      <dgm:prSet/>
      <dgm:spPr/>
      <dgm:t>
        <a:bodyPr/>
        <a:lstStyle/>
        <a:p>
          <a:endParaRPr lang="en-GB"/>
        </a:p>
      </dgm:t>
    </dgm:pt>
    <dgm:pt modelId="{B60FEB8B-9197-9440-BAFA-D0B5B7F9E013}" type="sibTrans" cxnId="{CB89377C-978A-744B-8354-DE0E72C86012}">
      <dgm:prSet/>
      <dgm:spPr/>
      <dgm:t>
        <a:bodyPr/>
        <a:lstStyle/>
        <a:p>
          <a:endParaRPr lang="en-GB"/>
        </a:p>
      </dgm:t>
    </dgm:pt>
    <dgm:pt modelId="{DEAB8297-A32D-724B-BCC2-A49656DFBE00}" type="pres">
      <dgm:prSet presAssocID="{ECDDF10B-B7DA-EC4B-B412-E350DC1C071A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7BBB00F-1C77-4E49-A681-F14CBF8D9636}" type="pres">
      <dgm:prSet presAssocID="{ECDDF10B-B7DA-EC4B-B412-E350DC1C071A}" presName="matrix" presStyleCnt="0"/>
      <dgm:spPr/>
    </dgm:pt>
    <dgm:pt modelId="{E38ADD79-EE9F-AC4E-AC29-F355A8CEE107}" type="pres">
      <dgm:prSet presAssocID="{ECDDF10B-B7DA-EC4B-B412-E350DC1C071A}" presName="tile1" presStyleLbl="node1" presStyleIdx="0" presStyleCnt="4"/>
      <dgm:spPr/>
    </dgm:pt>
    <dgm:pt modelId="{9574ECEA-A4CC-694D-917C-24E3EFC5C215}" type="pres">
      <dgm:prSet presAssocID="{ECDDF10B-B7DA-EC4B-B412-E350DC1C071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28A3765-738D-5B41-B901-72CB7F0CAA89}" type="pres">
      <dgm:prSet presAssocID="{ECDDF10B-B7DA-EC4B-B412-E350DC1C071A}" presName="tile2" presStyleLbl="node1" presStyleIdx="1" presStyleCnt="4"/>
      <dgm:spPr/>
    </dgm:pt>
    <dgm:pt modelId="{E3B8C470-42A9-0C47-8F7E-B5BA749F5ED6}" type="pres">
      <dgm:prSet presAssocID="{ECDDF10B-B7DA-EC4B-B412-E350DC1C071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A9051CD-E120-5448-8C6C-538E274CF6E8}" type="pres">
      <dgm:prSet presAssocID="{ECDDF10B-B7DA-EC4B-B412-E350DC1C071A}" presName="tile3" presStyleLbl="node1" presStyleIdx="2" presStyleCnt="4"/>
      <dgm:spPr/>
    </dgm:pt>
    <dgm:pt modelId="{A4245A49-D9D9-A744-8455-D5E7F1C5DDD0}" type="pres">
      <dgm:prSet presAssocID="{ECDDF10B-B7DA-EC4B-B412-E350DC1C071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C09C4CE-1477-8A4F-8894-A817154F10C9}" type="pres">
      <dgm:prSet presAssocID="{ECDDF10B-B7DA-EC4B-B412-E350DC1C071A}" presName="tile4" presStyleLbl="node1" presStyleIdx="3" presStyleCnt="4"/>
      <dgm:spPr/>
    </dgm:pt>
    <dgm:pt modelId="{C4217663-CA5B-8F49-8539-2129B98E585A}" type="pres">
      <dgm:prSet presAssocID="{ECDDF10B-B7DA-EC4B-B412-E350DC1C071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B3035DA2-4817-B443-88CC-0619F5549611}" type="pres">
      <dgm:prSet presAssocID="{ECDDF10B-B7DA-EC4B-B412-E350DC1C071A}" presName="centerTile" presStyleLbl="fgShp" presStyleIdx="0" presStyleCnt="1" custScaleX="132238" custScaleY="132238">
        <dgm:presLayoutVars>
          <dgm:chMax val="0"/>
          <dgm:chPref val="0"/>
        </dgm:presLayoutVars>
      </dgm:prSet>
      <dgm:spPr/>
    </dgm:pt>
  </dgm:ptLst>
  <dgm:cxnLst>
    <dgm:cxn modelId="{1D97260A-ADAD-7241-81E2-2A62374295DB}" srcId="{42A07D04-ED60-9848-8BF7-1103C3A0B61E}" destId="{BB958674-9732-BD4E-9B7A-A7928474956B}" srcOrd="2" destOrd="0" parTransId="{F92485F0-D76E-6F42-8803-CAFCC35B6874}" sibTransId="{E42DADF1-BF98-AF47-9362-DDB4472E41D0}"/>
    <dgm:cxn modelId="{EF5A1E10-71BE-0140-B7F7-883F66E5D79B}" srcId="{42A07D04-ED60-9848-8BF7-1103C3A0B61E}" destId="{A9E4B011-4B90-1A45-91B3-8EE18F0B3180}" srcOrd="0" destOrd="0" parTransId="{9BAE5E4D-5D6A-484E-BA5E-43E8B4A7E5B9}" sibTransId="{92273C76-9280-F847-88E4-37E755DB0044}"/>
    <dgm:cxn modelId="{6C16E713-9934-B243-81D7-CF8DA9C9DF80}" type="presOf" srcId="{A9E4B011-4B90-1A45-91B3-8EE18F0B3180}" destId="{9574ECEA-A4CC-694D-917C-24E3EFC5C215}" srcOrd="1" destOrd="0" presId="urn:microsoft.com/office/officeart/2005/8/layout/matrix1"/>
    <dgm:cxn modelId="{DDA2E717-3D3E-3B42-BF5A-CB5DB275F8AA}" type="presOf" srcId="{42A07D04-ED60-9848-8BF7-1103C3A0B61E}" destId="{B3035DA2-4817-B443-88CC-0619F5549611}" srcOrd="0" destOrd="0" presId="urn:microsoft.com/office/officeart/2005/8/layout/matrix1"/>
    <dgm:cxn modelId="{3E12C948-D7F9-204B-8CAF-ECDF374BD87B}" type="presOf" srcId="{BB670175-D63A-AD4A-8424-39E1705AA3A5}" destId="{328A3765-738D-5B41-B901-72CB7F0CAA89}" srcOrd="0" destOrd="0" presId="urn:microsoft.com/office/officeart/2005/8/layout/matrix1"/>
    <dgm:cxn modelId="{F3FACD57-B5FC-6E45-8E24-0DCC9312D6A3}" type="presOf" srcId="{A401062C-059A-A445-A8B9-1DD29A64CA40}" destId="{C4217663-CA5B-8F49-8539-2129B98E585A}" srcOrd="1" destOrd="0" presId="urn:microsoft.com/office/officeart/2005/8/layout/matrix1"/>
    <dgm:cxn modelId="{CB89377C-978A-744B-8354-DE0E72C86012}" srcId="{42A07D04-ED60-9848-8BF7-1103C3A0B61E}" destId="{A401062C-059A-A445-A8B9-1DD29A64CA40}" srcOrd="3" destOrd="0" parTransId="{92038ED6-84E6-AF40-B5DC-CAF43A2A34D5}" sibTransId="{B60FEB8B-9197-9440-BAFA-D0B5B7F9E013}"/>
    <dgm:cxn modelId="{A033A180-FD2F-A141-9D04-E665B2DA54DB}" type="presOf" srcId="{ECDDF10B-B7DA-EC4B-B412-E350DC1C071A}" destId="{DEAB8297-A32D-724B-BCC2-A49656DFBE00}" srcOrd="0" destOrd="0" presId="urn:microsoft.com/office/officeart/2005/8/layout/matrix1"/>
    <dgm:cxn modelId="{BBF05A9D-DB41-AD44-B4AE-2B7004D0C21C}" type="presOf" srcId="{BB958674-9732-BD4E-9B7A-A7928474956B}" destId="{8A9051CD-E120-5448-8C6C-538E274CF6E8}" srcOrd="0" destOrd="0" presId="urn:microsoft.com/office/officeart/2005/8/layout/matrix1"/>
    <dgm:cxn modelId="{BF57D8A9-E369-5F41-9640-189A56AC90B4}" type="presOf" srcId="{BB958674-9732-BD4E-9B7A-A7928474956B}" destId="{A4245A49-D9D9-A744-8455-D5E7F1C5DDD0}" srcOrd="1" destOrd="0" presId="urn:microsoft.com/office/officeart/2005/8/layout/matrix1"/>
    <dgm:cxn modelId="{34EDF7BD-A3DA-1B4A-A9E3-57D993331F98}" type="presOf" srcId="{A9E4B011-4B90-1A45-91B3-8EE18F0B3180}" destId="{E38ADD79-EE9F-AC4E-AC29-F355A8CEE107}" srcOrd="0" destOrd="0" presId="urn:microsoft.com/office/officeart/2005/8/layout/matrix1"/>
    <dgm:cxn modelId="{1C34C9D6-32E0-2045-B46C-567FF24C11E5}" srcId="{42A07D04-ED60-9848-8BF7-1103C3A0B61E}" destId="{BB670175-D63A-AD4A-8424-39E1705AA3A5}" srcOrd="1" destOrd="0" parTransId="{8EF928D8-BBEE-1D40-9EAC-B85395D3B7F1}" sibTransId="{791137FF-66A0-1F42-8A45-FF199521ED93}"/>
    <dgm:cxn modelId="{EE7654DB-7402-E54C-9682-A26C83F6BA93}" type="presOf" srcId="{A401062C-059A-A445-A8B9-1DD29A64CA40}" destId="{0C09C4CE-1477-8A4F-8894-A817154F10C9}" srcOrd="0" destOrd="0" presId="urn:microsoft.com/office/officeart/2005/8/layout/matrix1"/>
    <dgm:cxn modelId="{E14094DC-4AED-A845-BAD3-767AE99B281A}" type="presOf" srcId="{BB670175-D63A-AD4A-8424-39E1705AA3A5}" destId="{E3B8C470-42A9-0C47-8F7E-B5BA749F5ED6}" srcOrd="1" destOrd="0" presId="urn:microsoft.com/office/officeart/2005/8/layout/matrix1"/>
    <dgm:cxn modelId="{BA98EDDE-CF9C-774E-8F68-F290ECE47720}" srcId="{ECDDF10B-B7DA-EC4B-B412-E350DC1C071A}" destId="{42A07D04-ED60-9848-8BF7-1103C3A0B61E}" srcOrd="0" destOrd="0" parTransId="{0362DE2D-BCEB-DF4E-B5B5-E6A793642950}" sibTransId="{E98B1B59-27B4-614E-BD72-F3C17CF211C5}"/>
    <dgm:cxn modelId="{7886A79F-E7AE-D543-92BD-BC92B24B68D2}" type="presParOf" srcId="{DEAB8297-A32D-724B-BCC2-A49656DFBE00}" destId="{F7BBB00F-1C77-4E49-A681-F14CBF8D9636}" srcOrd="0" destOrd="0" presId="urn:microsoft.com/office/officeart/2005/8/layout/matrix1"/>
    <dgm:cxn modelId="{4D7F6834-C1C1-704C-8EB6-8B95267146A6}" type="presParOf" srcId="{F7BBB00F-1C77-4E49-A681-F14CBF8D9636}" destId="{E38ADD79-EE9F-AC4E-AC29-F355A8CEE107}" srcOrd="0" destOrd="0" presId="urn:microsoft.com/office/officeart/2005/8/layout/matrix1"/>
    <dgm:cxn modelId="{6D26D6CF-2554-FC48-B94D-3AADD984FB59}" type="presParOf" srcId="{F7BBB00F-1C77-4E49-A681-F14CBF8D9636}" destId="{9574ECEA-A4CC-694D-917C-24E3EFC5C215}" srcOrd="1" destOrd="0" presId="urn:microsoft.com/office/officeart/2005/8/layout/matrix1"/>
    <dgm:cxn modelId="{563D50BA-FB0B-D94B-8577-D1B226C2DD9C}" type="presParOf" srcId="{F7BBB00F-1C77-4E49-A681-F14CBF8D9636}" destId="{328A3765-738D-5B41-B901-72CB7F0CAA89}" srcOrd="2" destOrd="0" presId="urn:microsoft.com/office/officeart/2005/8/layout/matrix1"/>
    <dgm:cxn modelId="{75ABEACF-7C2D-8445-8DF0-451BEB4FCD6A}" type="presParOf" srcId="{F7BBB00F-1C77-4E49-A681-F14CBF8D9636}" destId="{E3B8C470-42A9-0C47-8F7E-B5BA749F5ED6}" srcOrd="3" destOrd="0" presId="urn:microsoft.com/office/officeart/2005/8/layout/matrix1"/>
    <dgm:cxn modelId="{A0A52AE6-9C2B-3146-BEF0-783898D56B1A}" type="presParOf" srcId="{F7BBB00F-1C77-4E49-A681-F14CBF8D9636}" destId="{8A9051CD-E120-5448-8C6C-538E274CF6E8}" srcOrd="4" destOrd="0" presId="urn:microsoft.com/office/officeart/2005/8/layout/matrix1"/>
    <dgm:cxn modelId="{65BB827E-0FFE-034D-B707-914EEB129646}" type="presParOf" srcId="{F7BBB00F-1C77-4E49-A681-F14CBF8D9636}" destId="{A4245A49-D9D9-A744-8455-D5E7F1C5DDD0}" srcOrd="5" destOrd="0" presId="urn:microsoft.com/office/officeart/2005/8/layout/matrix1"/>
    <dgm:cxn modelId="{69CCB0AA-A866-7649-8E1E-53EF5DD848F6}" type="presParOf" srcId="{F7BBB00F-1C77-4E49-A681-F14CBF8D9636}" destId="{0C09C4CE-1477-8A4F-8894-A817154F10C9}" srcOrd="6" destOrd="0" presId="urn:microsoft.com/office/officeart/2005/8/layout/matrix1"/>
    <dgm:cxn modelId="{C65F4216-7405-4D46-8798-86B0A28BF559}" type="presParOf" srcId="{F7BBB00F-1C77-4E49-A681-F14CBF8D9636}" destId="{C4217663-CA5B-8F49-8539-2129B98E585A}" srcOrd="7" destOrd="0" presId="urn:microsoft.com/office/officeart/2005/8/layout/matrix1"/>
    <dgm:cxn modelId="{0C387AF0-FABB-1848-A4ED-6616A9145139}" type="presParOf" srcId="{DEAB8297-A32D-724B-BCC2-A49656DFBE00}" destId="{B3035DA2-4817-B443-88CC-0619F554961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2160802-2F05-674F-B138-E63CF9552FF9}" type="doc">
      <dgm:prSet loTypeId="urn:microsoft.com/office/officeart/2005/8/layout/radial6" loCatId="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37BECF5-6739-CC46-8056-FC174E1E64C8}">
      <dgm:prSet phldrT="[Text]" custT="1"/>
      <dgm:spPr>
        <a:solidFill>
          <a:srgbClr val="FF5353"/>
        </a:solidFill>
      </dgm:spPr>
      <dgm:t>
        <a:bodyPr/>
        <a:lstStyle/>
        <a:p>
          <a:r>
            <a:rPr lang="en-GB" sz="3200"/>
            <a:t>Harvested Credentials</a:t>
          </a:r>
        </a:p>
      </dgm:t>
    </dgm:pt>
    <dgm:pt modelId="{0D9787C2-EB3C-794B-991F-2267918BCF71}" type="parTrans" cxnId="{EF63AEF3-020F-AE4B-94A0-0D14A92963D9}">
      <dgm:prSet/>
      <dgm:spPr/>
      <dgm:t>
        <a:bodyPr/>
        <a:lstStyle/>
        <a:p>
          <a:endParaRPr lang="en-GB" sz="1800"/>
        </a:p>
      </dgm:t>
    </dgm:pt>
    <dgm:pt modelId="{DDB4A3E3-EC31-D749-AAF8-16A20F23F3D1}" type="sibTrans" cxnId="{EF63AEF3-020F-AE4B-94A0-0D14A92963D9}">
      <dgm:prSet/>
      <dgm:spPr/>
      <dgm:t>
        <a:bodyPr/>
        <a:lstStyle/>
        <a:p>
          <a:endParaRPr lang="en-GB" sz="1800"/>
        </a:p>
      </dgm:t>
    </dgm:pt>
    <dgm:pt modelId="{1355E0AF-DAEF-384A-A77F-C6705F6AE5F9}">
      <dgm:prSet phldrT="[Text]" custT="1"/>
      <dgm:spPr/>
      <dgm:t>
        <a:bodyPr/>
        <a:lstStyle/>
        <a:p>
          <a:r>
            <a:rPr lang="en-GB" sz="2800"/>
            <a:t>Account Takeover</a:t>
          </a:r>
        </a:p>
      </dgm:t>
    </dgm:pt>
    <dgm:pt modelId="{EAD560C9-079C-5344-B116-C04E76A1EE0F}" type="parTrans" cxnId="{94F7471A-BE80-B84B-AFEB-F05FD2D8038E}">
      <dgm:prSet/>
      <dgm:spPr/>
      <dgm:t>
        <a:bodyPr/>
        <a:lstStyle/>
        <a:p>
          <a:endParaRPr lang="en-GB" sz="1800"/>
        </a:p>
      </dgm:t>
    </dgm:pt>
    <dgm:pt modelId="{6808C66C-B8E5-B84C-BCC8-684F885C547D}" type="sibTrans" cxnId="{94F7471A-BE80-B84B-AFEB-F05FD2D8038E}">
      <dgm:prSet/>
      <dgm:spPr/>
      <dgm:t>
        <a:bodyPr/>
        <a:lstStyle/>
        <a:p>
          <a:endParaRPr lang="en-GB" sz="1300"/>
        </a:p>
      </dgm:t>
    </dgm:pt>
    <dgm:pt modelId="{03494CB2-EFC4-A443-B4B7-A591DF8CF47A}">
      <dgm:prSet phldrT="[Text]" custT="1"/>
      <dgm:spPr/>
      <dgm:t>
        <a:bodyPr/>
        <a:lstStyle/>
        <a:p>
          <a:r>
            <a:rPr lang="en-GB" sz="2800"/>
            <a:t>Identity Theft</a:t>
          </a:r>
        </a:p>
      </dgm:t>
    </dgm:pt>
    <dgm:pt modelId="{5724D975-C881-184F-B524-719F9B874302}" type="parTrans" cxnId="{C722CE0D-B483-2B4F-A011-5D6D0E1C338D}">
      <dgm:prSet/>
      <dgm:spPr/>
      <dgm:t>
        <a:bodyPr/>
        <a:lstStyle/>
        <a:p>
          <a:endParaRPr lang="en-GB" sz="1800"/>
        </a:p>
      </dgm:t>
    </dgm:pt>
    <dgm:pt modelId="{0B4C6A8F-8EE9-714C-B69E-719F3DD730D4}" type="sibTrans" cxnId="{C722CE0D-B483-2B4F-A011-5D6D0E1C338D}">
      <dgm:prSet/>
      <dgm:spPr/>
      <dgm:t>
        <a:bodyPr/>
        <a:lstStyle/>
        <a:p>
          <a:endParaRPr lang="en-GB" sz="1300"/>
        </a:p>
      </dgm:t>
    </dgm:pt>
    <dgm:pt modelId="{CD891244-1870-234C-A1ED-CFDE25062064}">
      <dgm:prSet phldrT="[Text]" custT="1"/>
      <dgm:spPr/>
      <dgm:t>
        <a:bodyPr/>
        <a:lstStyle/>
        <a:p>
          <a:r>
            <a:rPr lang="en-GB" sz="2800" b="1"/>
            <a:t>Credential Market</a:t>
          </a:r>
        </a:p>
      </dgm:t>
    </dgm:pt>
    <dgm:pt modelId="{0CC1357F-9DAD-454F-97DC-B0ACF641F6AF}" type="parTrans" cxnId="{522F0CA3-CA4F-BC4B-94C6-1ADAA5CE6513}">
      <dgm:prSet/>
      <dgm:spPr/>
      <dgm:t>
        <a:bodyPr/>
        <a:lstStyle/>
        <a:p>
          <a:endParaRPr lang="en-GB" sz="1800"/>
        </a:p>
      </dgm:t>
    </dgm:pt>
    <dgm:pt modelId="{ED87D35D-6933-C240-A6C6-EEAE8A17BD05}" type="sibTrans" cxnId="{522F0CA3-CA4F-BC4B-94C6-1ADAA5CE6513}">
      <dgm:prSet/>
      <dgm:spPr/>
      <dgm:t>
        <a:bodyPr/>
        <a:lstStyle/>
        <a:p>
          <a:endParaRPr lang="en-GB" sz="1300"/>
        </a:p>
      </dgm:t>
    </dgm:pt>
    <dgm:pt modelId="{F656DAC8-CCA6-024D-AC7D-53455CA4CA72}">
      <dgm:prSet phldrT="[Text]" custT="1"/>
      <dgm:spPr/>
      <dgm:t>
        <a:bodyPr/>
        <a:lstStyle/>
        <a:p>
          <a:r>
            <a:rPr lang="en-GB" sz="2800"/>
            <a:t>Credential Stuffing</a:t>
          </a:r>
        </a:p>
      </dgm:t>
    </dgm:pt>
    <dgm:pt modelId="{6ECC4D57-DBCD-A147-86A3-261CDA679AB4}" type="parTrans" cxnId="{9D7075B7-DEB1-0346-8482-30380B2E35A6}">
      <dgm:prSet/>
      <dgm:spPr/>
      <dgm:t>
        <a:bodyPr/>
        <a:lstStyle/>
        <a:p>
          <a:endParaRPr lang="en-GB" sz="1800"/>
        </a:p>
      </dgm:t>
    </dgm:pt>
    <dgm:pt modelId="{B558090F-16D9-5144-8D0D-7C6C29438E2F}" type="sibTrans" cxnId="{9D7075B7-DEB1-0346-8482-30380B2E35A6}">
      <dgm:prSet/>
      <dgm:spPr/>
      <dgm:t>
        <a:bodyPr/>
        <a:lstStyle/>
        <a:p>
          <a:endParaRPr lang="en-GB" sz="1300"/>
        </a:p>
      </dgm:t>
    </dgm:pt>
    <dgm:pt modelId="{1925E85B-D88B-334A-B2C4-45B27A37DD6B}" type="pres">
      <dgm:prSet presAssocID="{E2160802-2F05-674F-B138-E63CF9552FF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9C08ABD-190D-CB49-A66E-148A327E3E38}" type="pres">
      <dgm:prSet presAssocID="{F37BECF5-6739-CC46-8056-FC174E1E64C8}" presName="centerShape" presStyleLbl="node0" presStyleIdx="0" presStyleCnt="1" custScaleX="111063" custScaleY="111063"/>
      <dgm:spPr/>
    </dgm:pt>
    <dgm:pt modelId="{E4590EBA-9902-C644-A5E8-A86E349203B7}" type="pres">
      <dgm:prSet presAssocID="{CD891244-1870-234C-A1ED-CFDE25062064}" presName="node" presStyleLbl="node1" presStyleIdx="0" presStyleCnt="4" custScaleX="131711" custScaleY="131711">
        <dgm:presLayoutVars>
          <dgm:bulletEnabled val="1"/>
        </dgm:presLayoutVars>
      </dgm:prSet>
      <dgm:spPr/>
    </dgm:pt>
    <dgm:pt modelId="{71F42989-CF95-8846-8280-0E02AF2A2B4F}" type="pres">
      <dgm:prSet presAssocID="{CD891244-1870-234C-A1ED-CFDE25062064}" presName="dummy" presStyleCnt="0"/>
      <dgm:spPr/>
    </dgm:pt>
    <dgm:pt modelId="{56EE23A3-27DF-F645-BB50-F4DAF8A65E50}" type="pres">
      <dgm:prSet presAssocID="{ED87D35D-6933-C240-A6C6-EEAE8A17BD05}" presName="sibTrans" presStyleLbl="sibTrans2D1" presStyleIdx="0" presStyleCnt="4"/>
      <dgm:spPr/>
    </dgm:pt>
    <dgm:pt modelId="{FE54C15E-8641-6849-A404-D62A3AA96234}" type="pres">
      <dgm:prSet presAssocID="{1355E0AF-DAEF-384A-A77F-C6705F6AE5F9}" presName="node" presStyleLbl="node1" presStyleIdx="1" presStyleCnt="4" custScaleX="131711" custScaleY="131711">
        <dgm:presLayoutVars>
          <dgm:bulletEnabled val="1"/>
        </dgm:presLayoutVars>
      </dgm:prSet>
      <dgm:spPr/>
    </dgm:pt>
    <dgm:pt modelId="{C67EE4A5-8A79-ED45-9DFA-E768AF04CA10}" type="pres">
      <dgm:prSet presAssocID="{1355E0AF-DAEF-384A-A77F-C6705F6AE5F9}" presName="dummy" presStyleCnt="0"/>
      <dgm:spPr/>
    </dgm:pt>
    <dgm:pt modelId="{DBD9A98C-CFA1-DF45-88C2-A7B9DCEE6A9D}" type="pres">
      <dgm:prSet presAssocID="{6808C66C-B8E5-B84C-BCC8-684F885C547D}" presName="sibTrans" presStyleLbl="sibTrans2D1" presStyleIdx="1" presStyleCnt="4"/>
      <dgm:spPr/>
    </dgm:pt>
    <dgm:pt modelId="{E44CED4B-0129-F343-9EED-04A6EBE0E4FD}" type="pres">
      <dgm:prSet presAssocID="{03494CB2-EFC4-A443-B4B7-A591DF8CF47A}" presName="node" presStyleLbl="node1" presStyleIdx="2" presStyleCnt="4" custScaleX="131711" custScaleY="131711">
        <dgm:presLayoutVars>
          <dgm:bulletEnabled val="1"/>
        </dgm:presLayoutVars>
      </dgm:prSet>
      <dgm:spPr/>
    </dgm:pt>
    <dgm:pt modelId="{58EAFEB2-F42D-C04D-8467-05DC71CCF074}" type="pres">
      <dgm:prSet presAssocID="{03494CB2-EFC4-A443-B4B7-A591DF8CF47A}" presName="dummy" presStyleCnt="0"/>
      <dgm:spPr/>
    </dgm:pt>
    <dgm:pt modelId="{951AEC0B-EE54-9448-8DAE-FBFDE9C91F4F}" type="pres">
      <dgm:prSet presAssocID="{0B4C6A8F-8EE9-714C-B69E-719F3DD730D4}" presName="sibTrans" presStyleLbl="sibTrans2D1" presStyleIdx="2" presStyleCnt="4"/>
      <dgm:spPr/>
    </dgm:pt>
    <dgm:pt modelId="{1512FEC7-CE54-D042-A53D-D14185A418B9}" type="pres">
      <dgm:prSet presAssocID="{F656DAC8-CCA6-024D-AC7D-53455CA4CA72}" presName="node" presStyleLbl="node1" presStyleIdx="3" presStyleCnt="4" custScaleX="131711" custScaleY="131711">
        <dgm:presLayoutVars>
          <dgm:bulletEnabled val="1"/>
        </dgm:presLayoutVars>
      </dgm:prSet>
      <dgm:spPr/>
    </dgm:pt>
    <dgm:pt modelId="{CC940EBA-980B-1A4D-B64F-257EBAEE7490}" type="pres">
      <dgm:prSet presAssocID="{F656DAC8-CCA6-024D-AC7D-53455CA4CA72}" presName="dummy" presStyleCnt="0"/>
      <dgm:spPr/>
    </dgm:pt>
    <dgm:pt modelId="{0094B35E-8391-6748-A16E-DD54707CCB33}" type="pres">
      <dgm:prSet presAssocID="{B558090F-16D9-5144-8D0D-7C6C29438E2F}" presName="sibTrans" presStyleLbl="sibTrans2D1" presStyleIdx="3" presStyleCnt="4"/>
      <dgm:spPr/>
    </dgm:pt>
  </dgm:ptLst>
  <dgm:cxnLst>
    <dgm:cxn modelId="{B97C680B-E47E-5540-BFC9-E4B8DFBB8335}" type="presOf" srcId="{6808C66C-B8E5-B84C-BCC8-684F885C547D}" destId="{DBD9A98C-CFA1-DF45-88C2-A7B9DCEE6A9D}" srcOrd="0" destOrd="0" presId="urn:microsoft.com/office/officeart/2005/8/layout/radial6"/>
    <dgm:cxn modelId="{3192B70C-1D1C-9242-A9A9-7B1433FD3CF8}" type="presOf" srcId="{ED87D35D-6933-C240-A6C6-EEAE8A17BD05}" destId="{56EE23A3-27DF-F645-BB50-F4DAF8A65E50}" srcOrd="0" destOrd="0" presId="urn:microsoft.com/office/officeart/2005/8/layout/radial6"/>
    <dgm:cxn modelId="{C722CE0D-B483-2B4F-A011-5D6D0E1C338D}" srcId="{F37BECF5-6739-CC46-8056-FC174E1E64C8}" destId="{03494CB2-EFC4-A443-B4B7-A591DF8CF47A}" srcOrd="2" destOrd="0" parTransId="{5724D975-C881-184F-B524-719F9B874302}" sibTransId="{0B4C6A8F-8EE9-714C-B69E-719F3DD730D4}"/>
    <dgm:cxn modelId="{94F7471A-BE80-B84B-AFEB-F05FD2D8038E}" srcId="{F37BECF5-6739-CC46-8056-FC174E1E64C8}" destId="{1355E0AF-DAEF-384A-A77F-C6705F6AE5F9}" srcOrd="1" destOrd="0" parTransId="{EAD560C9-079C-5344-B116-C04E76A1EE0F}" sibTransId="{6808C66C-B8E5-B84C-BCC8-684F885C547D}"/>
    <dgm:cxn modelId="{59FA3C33-304A-EA42-B710-924A95F6C916}" type="presOf" srcId="{0B4C6A8F-8EE9-714C-B69E-719F3DD730D4}" destId="{951AEC0B-EE54-9448-8DAE-FBFDE9C91F4F}" srcOrd="0" destOrd="0" presId="urn:microsoft.com/office/officeart/2005/8/layout/radial6"/>
    <dgm:cxn modelId="{B99D3E5B-2A27-2744-8477-959EE2929946}" type="presOf" srcId="{F37BECF5-6739-CC46-8056-FC174E1E64C8}" destId="{E9C08ABD-190D-CB49-A66E-148A327E3E38}" srcOrd="0" destOrd="0" presId="urn:microsoft.com/office/officeart/2005/8/layout/radial6"/>
    <dgm:cxn modelId="{BDB52C47-0381-A941-8C1F-C4B05633B7A6}" type="presOf" srcId="{CD891244-1870-234C-A1ED-CFDE25062064}" destId="{E4590EBA-9902-C644-A5E8-A86E349203B7}" srcOrd="0" destOrd="0" presId="urn:microsoft.com/office/officeart/2005/8/layout/radial6"/>
    <dgm:cxn modelId="{32C7324A-7B06-DF45-AC24-91971B0C9AC5}" type="presOf" srcId="{03494CB2-EFC4-A443-B4B7-A591DF8CF47A}" destId="{E44CED4B-0129-F343-9EED-04A6EBE0E4FD}" srcOrd="0" destOrd="0" presId="urn:microsoft.com/office/officeart/2005/8/layout/radial6"/>
    <dgm:cxn modelId="{63DAAD6C-D77E-E449-BC44-B396FBCA09CA}" type="presOf" srcId="{F656DAC8-CCA6-024D-AC7D-53455CA4CA72}" destId="{1512FEC7-CE54-D042-A53D-D14185A418B9}" srcOrd="0" destOrd="0" presId="urn:microsoft.com/office/officeart/2005/8/layout/radial6"/>
    <dgm:cxn modelId="{3EBBAB7F-7B36-4843-896C-4757822EF4E2}" type="presOf" srcId="{E2160802-2F05-674F-B138-E63CF9552FF9}" destId="{1925E85B-D88B-334A-B2C4-45B27A37DD6B}" srcOrd="0" destOrd="0" presId="urn:microsoft.com/office/officeart/2005/8/layout/radial6"/>
    <dgm:cxn modelId="{522F0CA3-CA4F-BC4B-94C6-1ADAA5CE6513}" srcId="{F37BECF5-6739-CC46-8056-FC174E1E64C8}" destId="{CD891244-1870-234C-A1ED-CFDE25062064}" srcOrd="0" destOrd="0" parTransId="{0CC1357F-9DAD-454F-97DC-B0ACF641F6AF}" sibTransId="{ED87D35D-6933-C240-A6C6-EEAE8A17BD05}"/>
    <dgm:cxn modelId="{9D7075B7-DEB1-0346-8482-30380B2E35A6}" srcId="{F37BECF5-6739-CC46-8056-FC174E1E64C8}" destId="{F656DAC8-CCA6-024D-AC7D-53455CA4CA72}" srcOrd="3" destOrd="0" parTransId="{6ECC4D57-DBCD-A147-86A3-261CDA679AB4}" sibTransId="{B558090F-16D9-5144-8D0D-7C6C29438E2F}"/>
    <dgm:cxn modelId="{EF63AEF3-020F-AE4B-94A0-0D14A92963D9}" srcId="{E2160802-2F05-674F-B138-E63CF9552FF9}" destId="{F37BECF5-6739-CC46-8056-FC174E1E64C8}" srcOrd="0" destOrd="0" parTransId="{0D9787C2-EB3C-794B-991F-2267918BCF71}" sibTransId="{DDB4A3E3-EC31-D749-AAF8-16A20F23F3D1}"/>
    <dgm:cxn modelId="{9C2A55F4-D6C5-4C4F-B9B4-43277A1577EE}" type="presOf" srcId="{B558090F-16D9-5144-8D0D-7C6C29438E2F}" destId="{0094B35E-8391-6748-A16E-DD54707CCB33}" srcOrd="0" destOrd="0" presId="urn:microsoft.com/office/officeart/2005/8/layout/radial6"/>
    <dgm:cxn modelId="{D40375FB-5709-BC4F-B17E-1A4E29846EDB}" type="presOf" srcId="{1355E0AF-DAEF-384A-A77F-C6705F6AE5F9}" destId="{FE54C15E-8641-6849-A404-D62A3AA96234}" srcOrd="0" destOrd="0" presId="urn:microsoft.com/office/officeart/2005/8/layout/radial6"/>
    <dgm:cxn modelId="{A61CB48D-DA9C-0940-97C9-83EB1124BF24}" type="presParOf" srcId="{1925E85B-D88B-334A-B2C4-45B27A37DD6B}" destId="{E9C08ABD-190D-CB49-A66E-148A327E3E38}" srcOrd="0" destOrd="0" presId="urn:microsoft.com/office/officeart/2005/8/layout/radial6"/>
    <dgm:cxn modelId="{7EFA41D0-D09C-C843-8D7C-FD284AED59B2}" type="presParOf" srcId="{1925E85B-D88B-334A-B2C4-45B27A37DD6B}" destId="{E4590EBA-9902-C644-A5E8-A86E349203B7}" srcOrd="1" destOrd="0" presId="urn:microsoft.com/office/officeart/2005/8/layout/radial6"/>
    <dgm:cxn modelId="{6ABAC651-A389-964B-9F2E-806B3CE41DB6}" type="presParOf" srcId="{1925E85B-D88B-334A-B2C4-45B27A37DD6B}" destId="{71F42989-CF95-8846-8280-0E02AF2A2B4F}" srcOrd="2" destOrd="0" presId="urn:microsoft.com/office/officeart/2005/8/layout/radial6"/>
    <dgm:cxn modelId="{B69E9D4B-9310-E240-B53D-2FDBBB983F01}" type="presParOf" srcId="{1925E85B-D88B-334A-B2C4-45B27A37DD6B}" destId="{56EE23A3-27DF-F645-BB50-F4DAF8A65E50}" srcOrd="3" destOrd="0" presId="urn:microsoft.com/office/officeart/2005/8/layout/radial6"/>
    <dgm:cxn modelId="{BCCE518E-A9FF-404D-BB40-E0F3C086A656}" type="presParOf" srcId="{1925E85B-D88B-334A-B2C4-45B27A37DD6B}" destId="{FE54C15E-8641-6849-A404-D62A3AA96234}" srcOrd="4" destOrd="0" presId="urn:microsoft.com/office/officeart/2005/8/layout/radial6"/>
    <dgm:cxn modelId="{41A8E0BA-D4D0-EC4E-BE86-FB870D6E9068}" type="presParOf" srcId="{1925E85B-D88B-334A-B2C4-45B27A37DD6B}" destId="{C67EE4A5-8A79-ED45-9DFA-E768AF04CA10}" srcOrd="5" destOrd="0" presId="urn:microsoft.com/office/officeart/2005/8/layout/radial6"/>
    <dgm:cxn modelId="{15A611E0-8626-144A-8F7C-40C69CDC6379}" type="presParOf" srcId="{1925E85B-D88B-334A-B2C4-45B27A37DD6B}" destId="{DBD9A98C-CFA1-DF45-88C2-A7B9DCEE6A9D}" srcOrd="6" destOrd="0" presId="urn:microsoft.com/office/officeart/2005/8/layout/radial6"/>
    <dgm:cxn modelId="{06580992-AF5E-BE4C-B9AF-62882F8DA7FA}" type="presParOf" srcId="{1925E85B-D88B-334A-B2C4-45B27A37DD6B}" destId="{E44CED4B-0129-F343-9EED-04A6EBE0E4FD}" srcOrd="7" destOrd="0" presId="urn:microsoft.com/office/officeart/2005/8/layout/radial6"/>
    <dgm:cxn modelId="{A427A6F6-71D6-C445-8239-D31EF39355AA}" type="presParOf" srcId="{1925E85B-D88B-334A-B2C4-45B27A37DD6B}" destId="{58EAFEB2-F42D-C04D-8467-05DC71CCF074}" srcOrd="8" destOrd="0" presId="urn:microsoft.com/office/officeart/2005/8/layout/radial6"/>
    <dgm:cxn modelId="{B04FB45D-2214-014E-84D5-25401070FF65}" type="presParOf" srcId="{1925E85B-D88B-334A-B2C4-45B27A37DD6B}" destId="{951AEC0B-EE54-9448-8DAE-FBFDE9C91F4F}" srcOrd="9" destOrd="0" presId="urn:microsoft.com/office/officeart/2005/8/layout/radial6"/>
    <dgm:cxn modelId="{555EF351-E6F1-D84B-8A5E-0CE702AC7BFF}" type="presParOf" srcId="{1925E85B-D88B-334A-B2C4-45B27A37DD6B}" destId="{1512FEC7-CE54-D042-A53D-D14185A418B9}" srcOrd="10" destOrd="0" presId="urn:microsoft.com/office/officeart/2005/8/layout/radial6"/>
    <dgm:cxn modelId="{47B726C1-3089-394D-AAD3-9AB0A94770A1}" type="presParOf" srcId="{1925E85B-D88B-334A-B2C4-45B27A37DD6B}" destId="{CC940EBA-980B-1A4D-B64F-257EBAEE7490}" srcOrd="11" destOrd="0" presId="urn:microsoft.com/office/officeart/2005/8/layout/radial6"/>
    <dgm:cxn modelId="{86B178BA-AC5D-6748-BD0B-443B1B5391AB}" type="presParOf" srcId="{1925E85B-D88B-334A-B2C4-45B27A37DD6B}" destId="{0094B35E-8391-6748-A16E-DD54707CCB33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3F9F23-7996-1F41-9BDF-395327510224}" type="doc">
      <dgm:prSet loTypeId="urn:microsoft.com/office/officeart/2008/layout/CircularPictureCallou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8A72BBF-36D7-0C41-8F64-C7159D5C1898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Target</a:t>
          </a:r>
        </a:p>
      </dgm:t>
    </dgm:pt>
    <dgm:pt modelId="{E93B15D0-FF63-DA4B-9362-CAB51432E3F2}" type="parTrans" cxnId="{16848DD6-AE47-0743-ACF6-49336044396F}">
      <dgm:prSet/>
      <dgm:spPr/>
      <dgm:t>
        <a:bodyPr/>
        <a:lstStyle/>
        <a:p>
          <a:endParaRPr lang="en-GB"/>
        </a:p>
      </dgm:t>
    </dgm:pt>
    <dgm:pt modelId="{E516FC6D-442C-2944-8807-EBF828795D0B}" type="sibTrans" cxnId="{16848DD6-AE47-0743-ACF6-49336044396F}">
      <dgm:prSet/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7769" b="-8769"/>
          </a:stretch>
        </a:blipFill>
      </dgm:spPr>
      <dgm:t>
        <a:bodyPr/>
        <a:lstStyle/>
        <a:p>
          <a:endParaRPr lang="en-GB"/>
        </a:p>
      </dgm:t>
    </dgm:pt>
    <dgm:pt modelId="{C97ED00A-9310-C944-A6EE-A6D415C76D07}">
      <dgm:prSet phldrT="[Text]"/>
      <dgm:spPr/>
      <dgm:t>
        <a:bodyPr/>
        <a:lstStyle/>
        <a:p>
          <a:r>
            <a:rPr lang="en-GB" b="0" err="1"/>
            <a:t>TechNews</a:t>
          </a:r>
          <a:endParaRPr lang="en-GB" b="0"/>
        </a:p>
      </dgm:t>
    </dgm:pt>
    <dgm:pt modelId="{C24DD7B0-0FBF-004D-B712-EC72D7857625}" type="parTrans" cxnId="{C0B6A7D9-F2BD-4140-B6CB-74AC37768DE7}">
      <dgm:prSet/>
      <dgm:spPr/>
      <dgm:t>
        <a:bodyPr/>
        <a:lstStyle/>
        <a:p>
          <a:endParaRPr lang="en-GB"/>
        </a:p>
      </dgm:t>
    </dgm:pt>
    <dgm:pt modelId="{E37BCB9D-07E9-5F48-9062-F3C4343B34E1}" type="sibTrans" cxnId="{C0B6A7D9-F2BD-4140-B6CB-74AC37768DE7}">
      <dgm:prSet/>
      <dgm:spPr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8905" t="-22351" r="-18905" b="5212"/>
          </a:stretch>
        </a:blipFill>
      </dgm:spPr>
      <dgm:t>
        <a:bodyPr/>
        <a:lstStyle/>
        <a:p>
          <a:endParaRPr lang="en-GB"/>
        </a:p>
      </dgm:t>
    </dgm:pt>
    <dgm:pt modelId="{A9714153-C25F-C042-9016-9D92615AD720}">
      <dgm:prSet phldrT="[Text]"/>
      <dgm:spPr/>
      <dgm:t>
        <a:bodyPr/>
        <a:lstStyle/>
        <a:p>
          <a:r>
            <a:rPr lang="en-GB" b="0" err="1"/>
            <a:t>BankEase</a:t>
          </a:r>
          <a:endParaRPr lang="en-GB" b="0"/>
        </a:p>
      </dgm:t>
    </dgm:pt>
    <dgm:pt modelId="{FDC27BE8-6631-2F4D-B452-FB1283471E47}" type="parTrans" cxnId="{964BC2D1-A0B6-3D46-8AEE-7D6EA0C78B25}">
      <dgm:prSet/>
      <dgm:spPr/>
      <dgm:t>
        <a:bodyPr/>
        <a:lstStyle/>
        <a:p>
          <a:endParaRPr lang="en-GB"/>
        </a:p>
      </dgm:t>
    </dgm:pt>
    <dgm:pt modelId="{5E1DA87D-3597-4D4E-92C7-9B7198A4AFDB}" type="sibTrans" cxnId="{964BC2D1-A0B6-3D46-8AEE-7D6EA0C78B25}">
      <dgm:prSet/>
      <dgm:spPr>
        <a:blipFill dpi="0" rotWithShape="1">
          <a:blip xmlns:r="http://schemas.openxmlformats.org/officeDocument/2006/relationships" r:embed="rId5">
            <a:duotone>
              <a:srgbClr val="156082">
                <a:shade val="45000"/>
                <a:satMod val="135000"/>
              </a:srgbClr>
              <a:prstClr val="white"/>
            </a:duoton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67139" t="-43021" r="-67139" b="-36131"/>
          </a:stretch>
        </a:blipFill>
      </dgm:spPr>
      <dgm:t>
        <a:bodyPr/>
        <a:lstStyle/>
        <a:p>
          <a:endParaRPr lang="en-GB"/>
        </a:p>
      </dgm:t>
    </dgm:pt>
    <dgm:pt modelId="{60CA7598-33B1-7847-ADFE-881650965FAC}">
      <dgm:prSet phldrT="[Text]"/>
      <dgm:spPr/>
      <dgm:t>
        <a:bodyPr/>
        <a:lstStyle/>
        <a:p>
          <a:r>
            <a:rPr lang="en-GB" b="0"/>
            <a:t>Manager</a:t>
          </a:r>
        </a:p>
      </dgm:t>
    </dgm:pt>
    <dgm:pt modelId="{FDB7295B-7335-2248-9BAB-83C6FD76C954}" type="parTrans" cxnId="{196AC0D5-F82E-D049-AB70-E39CE2C1B8BD}">
      <dgm:prSet/>
      <dgm:spPr/>
      <dgm:t>
        <a:bodyPr/>
        <a:lstStyle/>
        <a:p>
          <a:endParaRPr lang="en-GB"/>
        </a:p>
      </dgm:t>
    </dgm:pt>
    <dgm:pt modelId="{49BE91DB-7814-6F47-97E5-E60793D0EDB2}" type="sibTrans" cxnId="{196AC0D5-F82E-D049-AB70-E39CE2C1B8BD}">
      <dgm:prSet/>
      <dgm:spPr>
        <a:blipFill dpi="0" rotWithShape="1"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6934" t="5212" r="6934" b="5212"/>
          </a:stretch>
        </a:blipFill>
      </dgm:spPr>
      <dgm:t>
        <a:bodyPr/>
        <a:lstStyle/>
        <a:p>
          <a:endParaRPr lang="en-GB"/>
        </a:p>
      </dgm:t>
    </dgm:pt>
    <dgm:pt modelId="{441BB138-1320-5744-834F-58AA782C4D2C}" type="pres">
      <dgm:prSet presAssocID="{323F9F23-7996-1F41-9BDF-395327510224}" presName="Name0" presStyleCnt="0">
        <dgm:presLayoutVars>
          <dgm:chMax val="7"/>
          <dgm:chPref val="7"/>
          <dgm:dir/>
        </dgm:presLayoutVars>
      </dgm:prSet>
      <dgm:spPr/>
    </dgm:pt>
    <dgm:pt modelId="{F549E9EC-D994-8647-8BC7-DF91E56EBEE7}" type="pres">
      <dgm:prSet presAssocID="{323F9F23-7996-1F41-9BDF-395327510224}" presName="Name1" presStyleCnt="0"/>
      <dgm:spPr/>
    </dgm:pt>
    <dgm:pt modelId="{FFD73727-9C98-2349-A725-874CF8D01095}" type="pres">
      <dgm:prSet presAssocID="{E516FC6D-442C-2944-8807-EBF828795D0B}" presName="picture_1" presStyleCnt="0"/>
      <dgm:spPr/>
    </dgm:pt>
    <dgm:pt modelId="{30FE7B24-771F-C84F-80A6-9140428E5FC3}" type="pres">
      <dgm:prSet presAssocID="{E516FC6D-442C-2944-8807-EBF828795D0B}" presName="pictureRepeatNode" presStyleLbl="alignImgPlace1" presStyleIdx="0" presStyleCnt="4" custLinFactNeighborY="-8469"/>
      <dgm:spPr/>
    </dgm:pt>
    <dgm:pt modelId="{E351EB22-4F03-3441-BCB5-E55F788820D6}" type="pres">
      <dgm:prSet presAssocID="{58A72BBF-36D7-0C41-8F64-C7159D5C1898}" presName="text_1" presStyleLbl="node1" presStyleIdx="0" presStyleCnt="0" custScaleX="67704" custScaleY="56134" custLinFactY="43710" custLinFactNeighborX="-1985" custLinFactNeighborY="100000">
        <dgm:presLayoutVars>
          <dgm:bulletEnabled val="1"/>
        </dgm:presLayoutVars>
      </dgm:prSet>
      <dgm:spPr/>
    </dgm:pt>
    <dgm:pt modelId="{9A53DAD1-BFFA-204A-A389-AA5E2B6C1B44}" type="pres">
      <dgm:prSet presAssocID="{E37BCB9D-07E9-5F48-9062-F3C4343B34E1}" presName="picture_2" presStyleCnt="0"/>
      <dgm:spPr/>
    </dgm:pt>
    <dgm:pt modelId="{EB70002E-CFCA-AE4F-A4CF-04D1048C3418}" type="pres">
      <dgm:prSet presAssocID="{E37BCB9D-07E9-5F48-9062-F3C4343B34E1}" presName="pictureRepeatNode" presStyleLbl="alignImgPlace1" presStyleIdx="1" presStyleCnt="4"/>
      <dgm:spPr/>
    </dgm:pt>
    <dgm:pt modelId="{C74E2327-B8E8-EF49-9EBA-9EB36A7B6F60}" type="pres">
      <dgm:prSet presAssocID="{C97ED00A-9310-C944-A6EE-A6D415C76D07}" presName="line_2" presStyleLbl="parChTrans1D1" presStyleIdx="0" presStyleCnt="3"/>
      <dgm:spPr/>
    </dgm:pt>
    <dgm:pt modelId="{D68F3F25-B87C-0A45-8F50-A413C01CAC99}" type="pres">
      <dgm:prSet presAssocID="{C97ED00A-9310-C944-A6EE-A6D415C76D07}" presName="textparent_2" presStyleLbl="node1" presStyleIdx="0" presStyleCnt="0"/>
      <dgm:spPr/>
    </dgm:pt>
    <dgm:pt modelId="{782A5D46-B936-314E-95F0-563FF608D573}" type="pres">
      <dgm:prSet presAssocID="{C97ED00A-9310-C944-A6EE-A6D415C76D07}" presName="text_2" presStyleLbl="revTx" presStyleIdx="0" presStyleCnt="3">
        <dgm:presLayoutVars>
          <dgm:bulletEnabled val="1"/>
        </dgm:presLayoutVars>
      </dgm:prSet>
      <dgm:spPr/>
    </dgm:pt>
    <dgm:pt modelId="{7848469E-83FE-5045-AE64-6A6F888E7474}" type="pres">
      <dgm:prSet presAssocID="{5E1DA87D-3597-4D4E-92C7-9B7198A4AFDB}" presName="picture_3" presStyleCnt="0"/>
      <dgm:spPr/>
    </dgm:pt>
    <dgm:pt modelId="{3E31471A-EC15-FF45-B533-5442AC84AFD5}" type="pres">
      <dgm:prSet presAssocID="{5E1DA87D-3597-4D4E-92C7-9B7198A4AFDB}" presName="pictureRepeatNode" presStyleLbl="alignImgPlace1" presStyleIdx="2" presStyleCnt="4"/>
      <dgm:spPr/>
    </dgm:pt>
    <dgm:pt modelId="{A0922D69-2BB3-5449-A88E-0C950FFDD492}" type="pres">
      <dgm:prSet presAssocID="{A9714153-C25F-C042-9016-9D92615AD720}" presName="line_3" presStyleLbl="parChTrans1D1" presStyleIdx="1" presStyleCnt="3"/>
      <dgm:spPr/>
    </dgm:pt>
    <dgm:pt modelId="{9ED2BBC3-72E0-E645-AEC5-151B5F738241}" type="pres">
      <dgm:prSet presAssocID="{A9714153-C25F-C042-9016-9D92615AD720}" presName="textparent_3" presStyleLbl="node1" presStyleIdx="0" presStyleCnt="0"/>
      <dgm:spPr/>
    </dgm:pt>
    <dgm:pt modelId="{776E4CA6-7747-5E46-BF71-1DA2751B99A4}" type="pres">
      <dgm:prSet presAssocID="{A9714153-C25F-C042-9016-9D92615AD720}" presName="text_3" presStyleLbl="revTx" presStyleIdx="1" presStyleCnt="3" custLinFactNeighborX="13012" custLinFactNeighborY="0">
        <dgm:presLayoutVars>
          <dgm:bulletEnabled val="1"/>
        </dgm:presLayoutVars>
      </dgm:prSet>
      <dgm:spPr/>
    </dgm:pt>
    <dgm:pt modelId="{69028004-8CC9-9145-BDE0-6FF0D35ACA33}" type="pres">
      <dgm:prSet presAssocID="{49BE91DB-7814-6F47-97E5-E60793D0EDB2}" presName="picture_4" presStyleCnt="0"/>
      <dgm:spPr/>
    </dgm:pt>
    <dgm:pt modelId="{71B398D6-0523-D54D-AF15-4DA56661B7FC}" type="pres">
      <dgm:prSet presAssocID="{49BE91DB-7814-6F47-97E5-E60793D0EDB2}" presName="pictureRepeatNode" presStyleLbl="alignImgPlace1" presStyleIdx="3" presStyleCnt="4"/>
      <dgm:spPr/>
    </dgm:pt>
    <dgm:pt modelId="{FB2789C8-AC80-8F45-B5E3-95AAC35DFA24}" type="pres">
      <dgm:prSet presAssocID="{60CA7598-33B1-7847-ADFE-881650965FAC}" presName="line_4" presStyleLbl="parChTrans1D1" presStyleIdx="2" presStyleCnt="3"/>
      <dgm:spPr/>
    </dgm:pt>
    <dgm:pt modelId="{98B53436-790B-7A44-9270-DF6BBE0B8407}" type="pres">
      <dgm:prSet presAssocID="{60CA7598-33B1-7847-ADFE-881650965FAC}" presName="textparent_4" presStyleLbl="node1" presStyleIdx="0" presStyleCnt="0"/>
      <dgm:spPr/>
    </dgm:pt>
    <dgm:pt modelId="{4BAE2FCA-E1BA-9540-828C-EAA0B8306A82}" type="pres">
      <dgm:prSet presAssocID="{60CA7598-33B1-7847-ADFE-881650965FAC}" presName="text_4" presStyleLbl="revTx" presStyleIdx="2" presStyleCnt="3" custLinFactNeighborX="10497">
        <dgm:presLayoutVars>
          <dgm:bulletEnabled val="1"/>
        </dgm:presLayoutVars>
      </dgm:prSet>
      <dgm:spPr/>
    </dgm:pt>
  </dgm:ptLst>
  <dgm:cxnLst>
    <dgm:cxn modelId="{5D5A8263-559D-124D-99B0-A8FEDFE0344E}" type="presOf" srcId="{E516FC6D-442C-2944-8807-EBF828795D0B}" destId="{30FE7B24-771F-C84F-80A6-9140428E5FC3}" srcOrd="0" destOrd="0" presId="urn:microsoft.com/office/officeart/2008/layout/CircularPictureCallout"/>
    <dgm:cxn modelId="{97CB6347-2EBD-F642-8313-9E525017E00F}" type="presOf" srcId="{C97ED00A-9310-C944-A6EE-A6D415C76D07}" destId="{782A5D46-B936-314E-95F0-563FF608D573}" srcOrd="0" destOrd="0" presId="urn:microsoft.com/office/officeart/2008/layout/CircularPictureCallout"/>
    <dgm:cxn modelId="{0306D471-80C5-DC49-AD36-FAA5C961B0A3}" type="presOf" srcId="{323F9F23-7996-1F41-9BDF-395327510224}" destId="{441BB138-1320-5744-834F-58AA782C4D2C}" srcOrd="0" destOrd="0" presId="urn:microsoft.com/office/officeart/2008/layout/CircularPictureCallout"/>
    <dgm:cxn modelId="{7F3CFB72-7BFA-424E-BCDD-B4F0E5862EAF}" type="presOf" srcId="{5E1DA87D-3597-4D4E-92C7-9B7198A4AFDB}" destId="{3E31471A-EC15-FF45-B533-5442AC84AFD5}" srcOrd="0" destOrd="0" presId="urn:microsoft.com/office/officeart/2008/layout/CircularPictureCallout"/>
    <dgm:cxn modelId="{CB4B4E88-4537-9344-8A1D-FDFBC537AB1D}" type="presOf" srcId="{49BE91DB-7814-6F47-97E5-E60793D0EDB2}" destId="{71B398D6-0523-D54D-AF15-4DA56661B7FC}" srcOrd="0" destOrd="0" presId="urn:microsoft.com/office/officeart/2008/layout/CircularPictureCallout"/>
    <dgm:cxn modelId="{34024F88-B8B7-4C44-AB4F-B7E974006CC7}" type="presOf" srcId="{E37BCB9D-07E9-5F48-9062-F3C4343B34E1}" destId="{EB70002E-CFCA-AE4F-A4CF-04D1048C3418}" srcOrd="0" destOrd="0" presId="urn:microsoft.com/office/officeart/2008/layout/CircularPictureCallout"/>
    <dgm:cxn modelId="{230D1389-8202-F94B-9AC4-CB93703A0587}" type="presOf" srcId="{60CA7598-33B1-7847-ADFE-881650965FAC}" destId="{4BAE2FCA-E1BA-9540-828C-EAA0B8306A82}" srcOrd="0" destOrd="0" presId="urn:microsoft.com/office/officeart/2008/layout/CircularPictureCallout"/>
    <dgm:cxn modelId="{779FC2B9-9115-124F-BD5B-8EE687BCCEDB}" type="presOf" srcId="{A9714153-C25F-C042-9016-9D92615AD720}" destId="{776E4CA6-7747-5E46-BF71-1DA2751B99A4}" srcOrd="0" destOrd="0" presId="urn:microsoft.com/office/officeart/2008/layout/CircularPictureCallout"/>
    <dgm:cxn modelId="{964BC2D1-A0B6-3D46-8AEE-7D6EA0C78B25}" srcId="{323F9F23-7996-1F41-9BDF-395327510224}" destId="{A9714153-C25F-C042-9016-9D92615AD720}" srcOrd="2" destOrd="0" parTransId="{FDC27BE8-6631-2F4D-B452-FB1283471E47}" sibTransId="{5E1DA87D-3597-4D4E-92C7-9B7198A4AFDB}"/>
    <dgm:cxn modelId="{196AC0D5-F82E-D049-AB70-E39CE2C1B8BD}" srcId="{323F9F23-7996-1F41-9BDF-395327510224}" destId="{60CA7598-33B1-7847-ADFE-881650965FAC}" srcOrd="3" destOrd="0" parTransId="{FDB7295B-7335-2248-9BAB-83C6FD76C954}" sibTransId="{49BE91DB-7814-6F47-97E5-E60793D0EDB2}"/>
    <dgm:cxn modelId="{16848DD6-AE47-0743-ACF6-49336044396F}" srcId="{323F9F23-7996-1F41-9BDF-395327510224}" destId="{58A72BBF-36D7-0C41-8F64-C7159D5C1898}" srcOrd="0" destOrd="0" parTransId="{E93B15D0-FF63-DA4B-9362-CAB51432E3F2}" sibTransId="{E516FC6D-442C-2944-8807-EBF828795D0B}"/>
    <dgm:cxn modelId="{C0B6A7D9-F2BD-4140-B6CB-74AC37768DE7}" srcId="{323F9F23-7996-1F41-9BDF-395327510224}" destId="{C97ED00A-9310-C944-A6EE-A6D415C76D07}" srcOrd="1" destOrd="0" parTransId="{C24DD7B0-0FBF-004D-B712-EC72D7857625}" sibTransId="{E37BCB9D-07E9-5F48-9062-F3C4343B34E1}"/>
    <dgm:cxn modelId="{B7F5C3EF-629F-6140-903E-44357D94ECFA}" type="presOf" srcId="{58A72BBF-36D7-0C41-8F64-C7159D5C1898}" destId="{E351EB22-4F03-3441-BCB5-E55F788820D6}" srcOrd="0" destOrd="0" presId="urn:microsoft.com/office/officeart/2008/layout/CircularPictureCallout"/>
    <dgm:cxn modelId="{79DC529B-ED5B-6F46-907D-089118F99F9B}" type="presParOf" srcId="{441BB138-1320-5744-834F-58AA782C4D2C}" destId="{F549E9EC-D994-8647-8BC7-DF91E56EBEE7}" srcOrd="0" destOrd="0" presId="urn:microsoft.com/office/officeart/2008/layout/CircularPictureCallout"/>
    <dgm:cxn modelId="{A0494153-C641-C342-B55D-DAB1BBCF0554}" type="presParOf" srcId="{F549E9EC-D994-8647-8BC7-DF91E56EBEE7}" destId="{FFD73727-9C98-2349-A725-874CF8D01095}" srcOrd="0" destOrd="0" presId="urn:microsoft.com/office/officeart/2008/layout/CircularPictureCallout"/>
    <dgm:cxn modelId="{E0253667-108D-444C-A6B4-D467798025AC}" type="presParOf" srcId="{FFD73727-9C98-2349-A725-874CF8D01095}" destId="{30FE7B24-771F-C84F-80A6-9140428E5FC3}" srcOrd="0" destOrd="0" presId="urn:microsoft.com/office/officeart/2008/layout/CircularPictureCallout"/>
    <dgm:cxn modelId="{8203713D-7FD5-DF40-8E5E-F0896EEFA109}" type="presParOf" srcId="{F549E9EC-D994-8647-8BC7-DF91E56EBEE7}" destId="{E351EB22-4F03-3441-BCB5-E55F788820D6}" srcOrd="1" destOrd="0" presId="urn:microsoft.com/office/officeart/2008/layout/CircularPictureCallout"/>
    <dgm:cxn modelId="{95C44296-99FB-9A4B-8F8A-5165FD970DE2}" type="presParOf" srcId="{F549E9EC-D994-8647-8BC7-DF91E56EBEE7}" destId="{9A53DAD1-BFFA-204A-A389-AA5E2B6C1B44}" srcOrd="2" destOrd="0" presId="urn:microsoft.com/office/officeart/2008/layout/CircularPictureCallout"/>
    <dgm:cxn modelId="{64EB04E3-974C-434A-90EC-CD080DD229A6}" type="presParOf" srcId="{9A53DAD1-BFFA-204A-A389-AA5E2B6C1B44}" destId="{EB70002E-CFCA-AE4F-A4CF-04D1048C3418}" srcOrd="0" destOrd="0" presId="urn:microsoft.com/office/officeart/2008/layout/CircularPictureCallout"/>
    <dgm:cxn modelId="{A6FEAA54-B1DC-6647-A2B8-0075B41A323E}" type="presParOf" srcId="{F549E9EC-D994-8647-8BC7-DF91E56EBEE7}" destId="{C74E2327-B8E8-EF49-9EBA-9EB36A7B6F60}" srcOrd="3" destOrd="0" presId="urn:microsoft.com/office/officeart/2008/layout/CircularPictureCallout"/>
    <dgm:cxn modelId="{579860F8-0F1A-DF4A-866C-42B260A7FDCB}" type="presParOf" srcId="{F549E9EC-D994-8647-8BC7-DF91E56EBEE7}" destId="{D68F3F25-B87C-0A45-8F50-A413C01CAC99}" srcOrd="4" destOrd="0" presId="urn:microsoft.com/office/officeart/2008/layout/CircularPictureCallout"/>
    <dgm:cxn modelId="{51A5DC25-685B-5749-8425-A394C465AFB5}" type="presParOf" srcId="{D68F3F25-B87C-0A45-8F50-A413C01CAC99}" destId="{782A5D46-B936-314E-95F0-563FF608D573}" srcOrd="0" destOrd="0" presId="urn:microsoft.com/office/officeart/2008/layout/CircularPictureCallout"/>
    <dgm:cxn modelId="{7D559DA8-D64B-2847-90EF-518A944620CC}" type="presParOf" srcId="{F549E9EC-D994-8647-8BC7-DF91E56EBEE7}" destId="{7848469E-83FE-5045-AE64-6A6F888E7474}" srcOrd="5" destOrd="0" presId="urn:microsoft.com/office/officeart/2008/layout/CircularPictureCallout"/>
    <dgm:cxn modelId="{CBB3E6C8-61B4-BB40-A66B-4AAF30A71A0C}" type="presParOf" srcId="{7848469E-83FE-5045-AE64-6A6F888E7474}" destId="{3E31471A-EC15-FF45-B533-5442AC84AFD5}" srcOrd="0" destOrd="0" presId="urn:microsoft.com/office/officeart/2008/layout/CircularPictureCallout"/>
    <dgm:cxn modelId="{CD992A3B-E3C9-A541-8D04-8A6F08136A7F}" type="presParOf" srcId="{F549E9EC-D994-8647-8BC7-DF91E56EBEE7}" destId="{A0922D69-2BB3-5449-A88E-0C950FFDD492}" srcOrd="6" destOrd="0" presId="urn:microsoft.com/office/officeart/2008/layout/CircularPictureCallout"/>
    <dgm:cxn modelId="{43281784-8D93-2644-A325-FE798FB461D6}" type="presParOf" srcId="{F549E9EC-D994-8647-8BC7-DF91E56EBEE7}" destId="{9ED2BBC3-72E0-E645-AEC5-151B5F738241}" srcOrd="7" destOrd="0" presId="urn:microsoft.com/office/officeart/2008/layout/CircularPictureCallout"/>
    <dgm:cxn modelId="{EDE92719-DE8D-EE4D-98F1-EF36B4ABC61A}" type="presParOf" srcId="{9ED2BBC3-72E0-E645-AEC5-151B5F738241}" destId="{776E4CA6-7747-5E46-BF71-1DA2751B99A4}" srcOrd="0" destOrd="0" presId="urn:microsoft.com/office/officeart/2008/layout/CircularPictureCallout"/>
    <dgm:cxn modelId="{36B9A299-7DA9-DA4F-93A1-2C59931172D4}" type="presParOf" srcId="{F549E9EC-D994-8647-8BC7-DF91E56EBEE7}" destId="{69028004-8CC9-9145-BDE0-6FF0D35ACA33}" srcOrd="8" destOrd="0" presId="urn:microsoft.com/office/officeart/2008/layout/CircularPictureCallout"/>
    <dgm:cxn modelId="{D767B25B-72F7-5544-BD45-A0FCEE735141}" type="presParOf" srcId="{69028004-8CC9-9145-BDE0-6FF0D35ACA33}" destId="{71B398D6-0523-D54D-AF15-4DA56661B7FC}" srcOrd="0" destOrd="0" presId="urn:microsoft.com/office/officeart/2008/layout/CircularPictureCallout"/>
    <dgm:cxn modelId="{02864140-6EDF-134F-8FD4-448D5F9EBE07}" type="presParOf" srcId="{F549E9EC-D994-8647-8BC7-DF91E56EBEE7}" destId="{FB2789C8-AC80-8F45-B5E3-95AAC35DFA24}" srcOrd="9" destOrd="0" presId="urn:microsoft.com/office/officeart/2008/layout/CircularPictureCallout"/>
    <dgm:cxn modelId="{D47919B8-4194-AE44-A272-AA716583AB5E}" type="presParOf" srcId="{F549E9EC-D994-8647-8BC7-DF91E56EBEE7}" destId="{98B53436-790B-7A44-9270-DF6BBE0B8407}" srcOrd="10" destOrd="0" presId="urn:microsoft.com/office/officeart/2008/layout/CircularPictureCallout"/>
    <dgm:cxn modelId="{C6C596D9-9827-5A47-B8FF-987365E4B271}" type="presParOf" srcId="{98B53436-790B-7A44-9270-DF6BBE0B8407}" destId="{4BAE2FCA-E1BA-9540-828C-EAA0B8306A82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2160802-2F05-674F-B138-E63CF9552FF9}" type="doc">
      <dgm:prSet loTypeId="urn:microsoft.com/office/officeart/2005/8/layout/radial6" loCatId="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37BECF5-6739-CC46-8056-FC174E1E64C8}">
      <dgm:prSet phldrT="[Text]" custT="1"/>
      <dgm:spPr>
        <a:solidFill>
          <a:srgbClr val="FF5353"/>
        </a:solidFill>
      </dgm:spPr>
      <dgm:t>
        <a:bodyPr/>
        <a:lstStyle/>
        <a:p>
          <a:r>
            <a:rPr lang="en-GB" sz="3200"/>
            <a:t>XSS Script Execution</a:t>
          </a:r>
        </a:p>
      </dgm:t>
    </dgm:pt>
    <dgm:pt modelId="{0D9787C2-EB3C-794B-991F-2267918BCF71}" type="parTrans" cxnId="{EF63AEF3-020F-AE4B-94A0-0D14A92963D9}">
      <dgm:prSet/>
      <dgm:spPr/>
      <dgm:t>
        <a:bodyPr/>
        <a:lstStyle/>
        <a:p>
          <a:endParaRPr lang="en-GB" sz="1800"/>
        </a:p>
      </dgm:t>
    </dgm:pt>
    <dgm:pt modelId="{DDB4A3E3-EC31-D749-AAF8-16A20F23F3D1}" type="sibTrans" cxnId="{EF63AEF3-020F-AE4B-94A0-0D14A92963D9}">
      <dgm:prSet/>
      <dgm:spPr/>
      <dgm:t>
        <a:bodyPr/>
        <a:lstStyle/>
        <a:p>
          <a:endParaRPr lang="en-GB" sz="1800"/>
        </a:p>
      </dgm:t>
    </dgm:pt>
    <dgm:pt modelId="{FC95838E-E2E8-1D47-BE47-C8DCE402F855}">
      <dgm:prSet phldrT="[Text]" custT="1"/>
      <dgm:spPr/>
      <dgm:t>
        <a:bodyPr/>
        <a:lstStyle/>
        <a:p>
          <a:r>
            <a:rPr lang="en-GB" sz="2400" b="1"/>
            <a:t>Session Hijack</a:t>
          </a:r>
        </a:p>
      </dgm:t>
    </dgm:pt>
    <dgm:pt modelId="{0371E5E8-350E-3943-8A04-DD7FF6B055C1}" type="parTrans" cxnId="{92A22A39-31AF-6B44-AE35-6E3F99DEF33D}">
      <dgm:prSet/>
      <dgm:spPr/>
      <dgm:t>
        <a:bodyPr/>
        <a:lstStyle/>
        <a:p>
          <a:endParaRPr lang="en-GB"/>
        </a:p>
      </dgm:t>
    </dgm:pt>
    <dgm:pt modelId="{FEDC0479-293D-D24B-B8DE-54B7EE1DE14F}" type="sibTrans" cxnId="{92A22A39-31AF-6B44-AE35-6E3F99DEF33D}">
      <dgm:prSet/>
      <dgm:spPr/>
      <dgm:t>
        <a:bodyPr/>
        <a:lstStyle/>
        <a:p>
          <a:endParaRPr lang="en-GB"/>
        </a:p>
      </dgm:t>
    </dgm:pt>
    <dgm:pt modelId="{3448B5CF-6233-5045-8A67-D7AC256DB887}">
      <dgm:prSet phldrT="[Text]" custT="1"/>
      <dgm:spPr/>
      <dgm:t>
        <a:bodyPr/>
        <a:lstStyle/>
        <a:p>
          <a:r>
            <a:rPr lang="en-IN" sz="2400" b="0"/>
            <a:t>Crypto-jacking</a:t>
          </a:r>
          <a:endParaRPr lang="en-GB" sz="3200" b="0"/>
        </a:p>
      </dgm:t>
    </dgm:pt>
    <dgm:pt modelId="{05FA59D7-29BD-5143-83A0-548589C056AE}" type="parTrans" cxnId="{B63779D5-8EF5-FE41-B431-74CAF2E387DA}">
      <dgm:prSet/>
      <dgm:spPr/>
      <dgm:t>
        <a:bodyPr/>
        <a:lstStyle/>
        <a:p>
          <a:endParaRPr lang="en-GB"/>
        </a:p>
      </dgm:t>
    </dgm:pt>
    <dgm:pt modelId="{CC97039C-42AA-1349-8F70-B9789B1A5530}" type="sibTrans" cxnId="{B63779D5-8EF5-FE41-B431-74CAF2E387DA}">
      <dgm:prSet/>
      <dgm:spPr/>
      <dgm:t>
        <a:bodyPr/>
        <a:lstStyle/>
        <a:p>
          <a:endParaRPr lang="en-GB"/>
        </a:p>
      </dgm:t>
    </dgm:pt>
    <dgm:pt modelId="{A55A26A5-5ECA-4149-8790-E1FFDF1F1A2A}">
      <dgm:prSet phldrT="[Text]" custT="1"/>
      <dgm:spPr/>
      <dgm:t>
        <a:bodyPr/>
        <a:lstStyle/>
        <a:p>
          <a:r>
            <a:rPr lang="en-GB" sz="2400"/>
            <a:t>Deface Websites</a:t>
          </a:r>
        </a:p>
      </dgm:t>
    </dgm:pt>
    <dgm:pt modelId="{C4446FB8-394C-204E-972E-FB4DD5955883}" type="parTrans" cxnId="{FB955106-7EF1-3C43-BFE5-1668C27C47F9}">
      <dgm:prSet/>
      <dgm:spPr/>
      <dgm:t>
        <a:bodyPr/>
        <a:lstStyle/>
        <a:p>
          <a:endParaRPr lang="en-GB"/>
        </a:p>
      </dgm:t>
    </dgm:pt>
    <dgm:pt modelId="{FE362338-04DC-DF44-A772-9203CCB807B0}" type="sibTrans" cxnId="{FB955106-7EF1-3C43-BFE5-1668C27C47F9}">
      <dgm:prSet/>
      <dgm:spPr/>
      <dgm:t>
        <a:bodyPr/>
        <a:lstStyle/>
        <a:p>
          <a:endParaRPr lang="en-GB"/>
        </a:p>
      </dgm:t>
    </dgm:pt>
    <dgm:pt modelId="{5064860E-0BB2-F844-8135-10C32986FEB4}">
      <dgm:prSet phldrT="[Text]" custT="1"/>
      <dgm:spPr/>
      <dgm:t>
        <a:bodyPr/>
        <a:lstStyle/>
        <a:p>
          <a:r>
            <a:rPr lang="en-GB" sz="2400"/>
            <a:t>Web Tracking</a:t>
          </a:r>
        </a:p>
      </dgm:t>
    </dgm:pt>
    <dgm:pt modelId="{F2DEF570-445E-6240-A5CB-1469910521DC}" type="parTrans" cxnId="{58535C1C-F8C3-234F-9B83-1AEC351411BD}">
      <dgm:prSet/>
      <dgm:spPr/>
      <dgm:t>
        <a:bodyPr/>
        <a:lstStyle/>
        <a:p>
          <a:endParaRPr lang="en-GB"/>
        </a:p>
      </dgm:t>
    </dgm:pt>
    <dgm:pt modelId="{35064CCC-790A-E14B-BDF2-644B637D0840}" type="sibTrans" cxnId="{58535C1C-F8C3-234F-9B83-1AEC351411BD}">
      <dgm:prSet/>
      <dgm:spPr/>
      <dgm:t>
        <a:bodyPr/>
        <a:lstStyle/>
        <a:p>
          <a:endParaRPr lang="en-GB"/>
        </a:p>
      </dgm:t>
    </dgm:pt>
    <dgm:pt modelId="{1925E85B-D88B-334A-B2C4-45B27A37DD6B}" type="pres">
      <dgm:prSet presAssocID="{E2160802-2F05-674F-B138-E63CF9552FF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9C08ABD-190D-CB49-A66E-148A327E3E38}" type="pres">
      <dgm:prSet presAssocID="{F37BECF5-6739-CC46-8056-FC174E1E64C8}" presName="centerShape" presStyleLbl="node0" presStyleIdx="0" presStyleCnt="1" custScaleX="118005" custScaleY="118005"/>
      <dgm:spPr/>
    </dgm:pt>
    <dgm:pt modelId="{AD44870E-4AB3-0F4E-97A0-E3A3D5A32249}" type="pres">
      <dgm:prSet presAssocID="{FC95838E-E2E8-1D47-BE47-C8DCE402F855}" presName="node" presStyleLbl="node1" presStyleIdx="0" presStyleCnt="4">
        <dgm:presLayoutVars>
          <dgm:bulletEnabled val="1"/>
        </dgm:presLayoutVars>
      </dgm:prSet>
      <dgm:spPr/>
    </dgm:pt>
    <dgm:pt modelId="{CC40BF29-ECDE-094A-883A-F478D8B2CBB9}" type="pres">
      <dgm:prSet presAssocID="{FC95838E-E2E8-1D47-BE47-C8DCE402F855}" presName="dummy" presStyleCnt="0"/>
      <dgm:spPr/>
    </dgm:pt>
    <dgm:pt modelId="{8CE7DADC-2846-DD40-A18E-83DFEC9F00E4}" type="pres">
      <dgm:prSet presAssocID="{FEDC0479-293D-D24B-B8DE-54B7EE1DE14F}" presName="sibTrans" presStyleLbl="sibTrans2D1" presStyleIdx="0" presStyleCnt="4"/>
      <dgm:spPr/>
    </dgm:pt>
    <dgm:pt modelId="{69528A2B-73D9-2A4F-A7FF-36DF588E69E8}" type="pres">
      <dgm:prSet presAssocID="{3448B5CF-6233-5045-8A67-D7AC256DB887}" presName="node" presStyleLbl="node1" presStyleIdx="1" presStyleCnt="4">
        <dgm:presLayoutVars>
          <dgm:bulletEnabled val="1"/>
        </dgm:presLayoutVars>
      </dgm:prSet>
      <dgm:spPr/>
    </dgm:pt>
    <dgm:pt modelId="{68BAB7D1-18F2-E74B-B9EA-A433CDF10BE6}" type="pres">
      <dgm:prSet presAssocID="{3448B5CF-6233-5045-8A67-D7AC256DB887}" presName="dummy" presStyleCnt="0"/>
      <dgm:spPr/>
    </dgm:pt>
    <dgm:pt modelId="{CD522BA0-8850-C64D-BB7E-868E4701F9AC}" type="pres">
      <dgm:prSet presAssocID="{CC97039C-42AA-1349-8F70-B9789B1A5530}" presName="sibTrans" presStyleLbl="sibTrans2D1" presStyleIdx="1" presStyleCnt="4"/>
      <dgm:spPr/>
    </dgm:pt>
    <dgm:pt modelId="{027C44E0-2D5C-0049-B877-8C6FEB40C549}" type="pres">
      <dgm:prSet presAssocID="{A55A26A5-5ECA-4149-8790-E1FFDF1F1A2A}" presName="node" presStyleLbl="node1" presStyleIdx="2" presStyleCnt="4">
        <dgm:presLayoutVars>
          <dgm:bulletEnabled val="1"/>
        </dgm:presLayoutVars>
      </dgm:prSet>
      <dgm:spPr/>
    </dgm:pt>
    <dgm:pt modelId="{72FB5C62-269A-2047-B111-7FA8442BBDFE}" type="pres">
      <dgm:prSet presAssocID="{A55A26A5-5ECA-4149-8790-E1FFDF1F1A2A}" presName="dummy" presStyleCnt="0"/>
      <dgm:spPr/>
    </dgm:pt>
    <dgm:pt modelId="{B403BF76-2DDC-BE43-8173-460D9E9F3E3A}" type="pres">
      <dgm:prSet presAssocID="{FE362338-04DC-DF44-A772-9203CCB807B0}" presName="sibTrans" presStyleLbl="sibTrans2D1" presStyleIdx="2" presStyleCnt="4"/>
      <dgm:spPr/>
    </dgm:pt>
    <dgm:pt modelId="{9828B842-24C9-4A47-9B04-33FDE1BD7995}" type="pres">
      <dgm:prSet presAssocID="{5064860E-0BB2-F844-8135-10C32986FEB4}" presName="node" presStyleLbl="node1" presStyleIdx="3" presStyleCnt="4">
        <dgm:presLayoutVars>
          <dgm:bulletEnabled val="1"/>
        </dgm:presLayoutVars>
      </dgm:prSet>
      <dgm:spPr/>
    </dgm:pt>
    <dgm:pt modelId="{5F4E6947-70AD-B945-AFA9-BA11F24FA749}" type="pres">
      <dgm:prSet presAssocID="{5064860E-0BB2-F844-8135-10C32986FEB4}" presName="dummy" presStyleCnt="0"/>
      <dgm:spPr/>
    </dgm:pt>
    <dgm:pt modelId="{625524BA-BA61-FA46-AC76-3EDF5D903E1C}" type="pres">
      <dgm:prSet presAssocID="{35064CCC-790A-E14B-BDF2-644B637D0840}" presName="sibTrans" presStyleLbl="sibTrans2D1" presStyleIdx="3" presStyleCnt="4"/>
      <dgm:spPr/>
    </dgm:pt>
  </dgm:ptLst>
  <dgm:cxnLst>
    <dgm:cxn modelId="{FB955106-7EF1-3C43-BFE5-1668C27C47F9}" srcId="{F37BECF5-6739-CC46-8056-FC174E1E64C8}" destId="{A55A26A5-5ECA-4149-8790-E1FFDF1F1A2A}" srcOrd="2" destOrd="0" parTransId="{C4446FB8-394C-204E-972E-FB4DD5955883}" sibTransId="{FE362338-04DC-DF44-A772-9203CCB807B0}"/>
    <dgm:cxn modelId="{58535C1C-F8C3-234F-9B83-1AEC351411BD}" srcId="{F37BECF5-6739-CC46-8056-FC174E1E64C8}" destId="{5064860E-0BB2-F844-8135-10C32986FEB4}" srcOrd="3" destOrd="0" parTransId="{F2DEF570-445E-6240-A5CB-1469910521DC}" sibTransId="{35064CCC-790A-E14B-BDF2-644B637D0840}"/>
    <dgm:cxn modelId="{92A22A39-31AF-6B44-AE35-6E3F99DEF33D}" srcId="{F37BECF5-6739-CC46-8056-FC174E1E64C8}" destId="{FC95838E-E2E8-1D47-BE47-C8DCE402F855}" srcOrd="0" destOrd="0" parTransId="{0371E5E8-350E-3943-8A04-DD7FF6B055C1}" sibTransId="{FEDC0479-293D-D24B-B8DE-54B7EE1DE14F}"/>
    <dgm:cxn modelId="{B99D3E5B-2A27-2744-8477-959EE2929946}" type="presOf" srcId="{F37BECF5-6739-CC46-8056-FC174E1E64C8}" destId="{E9C08ABD-190D-CB49-A66E-148A327E3E38}" srcOrd="0" destOrd="0" presId="urn:microsoft.com/office/officeart/2005/8/layout/radial6"/>
    <dgm:cxn modelId="{7F6A854A-F186-454F-B6B0-6A5DCED89FC2}" type="presOf" srcId="{FC95838E-E2E8-1D47-BE47-C8DCE402F855}" destId="{AD44870E-4AB3-0F4E-97A0-E3A3D5A32249}" srcOrd="0" destOrd="0" presId="urn:microsoft.com/office/officeart/2005/8/layout/radial6"/>
    <dgm:cxn modelId="{703B4E4D-5262-6645-88F4-53E87F7586F5}" type="presOf" srcId="{A55A26A5-5ECA-4149-8790-E1FFDF1F1A2A}" destId="{027C44E0-2D5C-0049-B877-8C6FEB40C549}" srcOrd="0" destOrd="0" presId="urn:microsoft.com/office/officeart/2005/8/layout/radial6"/>
    <dgm:cxn modelId="{1D3FCF53-C7DB-7F44-A904-434FFE066AA1}" type="presOf" srcId="{5064860E-0BB2-F844-8135-10C32986FEB4}" destId="{9828B842-24C9-4A47-9B04-33FDE1BD7995}" srcOrd="0" destOrd="0" presId="urn:microsoft.com/office/officeart/2005/8/layout/radial6"/>
    <dgm:cxn modelId="{96851155-A5F6-ED4B-AA37-E2FE70D76AB6}" type="presOf" srcId="{35064CCC-790A-E14B-BDF2-644B637D0840}" destId="{625524BA-BA61-FA46-AC76-3EDF5D903E1C}" srcOrd="0" destOrd="0" presId="urn:microsoft.com/office/officeart/2005/8/layout/radial6"/>
    <dgm:cxn modelId="{3EBBAB7F-7B36-4843-896C-4757822EF4E2}" type="presOf" srcId="{E2160802-2F05-674F-B138-E63CF9552FF9}" destId="{1925E85B-D88B-334A-B2C4-45B27A37DD6B}" srcOrd="0" destOrd="0" presId="urn:microsoft.com/office/officeart/2005/8/layout/radial6"/>
    <dgm:cxn modelId="{8100459F-3DC5-BC45-99B8-4B483CE28DCD}" type="presOf" srcId="{CC97039C-42AA-1349-8F70-B9789B1A5530}" destId="{CD522BA0-8850-C64D-BB7E-868E4701F9AC}" srcOrd="0" destOrd="0" presId="urn:microsoft.com/office/officeart/2005/8/layout/radial6"/>
    <dgm:cxn modelId="{E40E2CAA-9477-F146-8FEA-CED52EAFAC05}" type="presOf" srcId="{3448B5CF-6233-5045-8A67-D7AC256DB887}" destId="{69528A2B-73D9-2A4F-A7FF-36DF588E69E8}" srcOrd="0" destOrd="0" presId="urn:microsoft.com/office/officeart/2005/8/layout/radial6"/>
    <dgm:cxn modelId="{B63779D5-8EF5-FE41-B431-74CAF2E387DA}" srcId="{F37BECF5-6739-CC46-8056-FC174E1E64C8}" destId="{3448B5CF-6233-5045-8A67-D7AC256DB887}" srcOrd="1" destOrd="0" parTransId="{05FA59D7-29BD-5143-83A0-548589C056AE}" sibTransId="{CC97039C-42AA-1349-8F70-B9789B1A5530}"/>
    <dgm:cxn modelId="{3601B0E1-E617-624A-A918-CE3F0C322B58}" type="presOf" srcId="{FEDC0479-293D-D24B-B8DE-54B7EE1DE14F}" destId="{8CE7DADC-2846-DD40-A18E-83DFEC9F00E4}" srcOrd="0" destOrd="0" presId="urn:microsoft.com/office/officeart/2005/8/layout/radial6"/>
    <dgm:cxn modelId="{ADE291EE-1CE9-CD4B-B1A0-EFBA4E859805}" type="presOf" srcId="{FE362338-04DC-DF44-A772-9203CCB807B0}" destId="{B403BF76-2DDC-BE43-8173-460D9E9F3E3A}" srcOrd="0" destOrd="0" presId="urn:microsoft.com/office/officeart/2005/8/layout/radial6"/>
    <dgm:cxn modelId="{EF63AEF3-020F-AE4B-94A0-0D14A92963D9}" srcId="{E2160802-2F05-674F-B138-E63CF9552FF9}" destId="{F37BECF5-6739-CC46-8056-FC174E1E64C8}" srcOrd="0" destOrd="0" parTransId="{0D9787C2-EB3C-794B-991F-2267918BCF71}" sibTransId="{DDB4A3E3-EC31-D749-AAF8-16A20F23F3D1}"/>
    <dgm:cxn modelId="{A61CB48D-DA9C-0940-97C9-83EB1124BF24}" type="presParOf" srcId="{1925E85B-D88B-334A-B2C4-45B27A37DD6B}" destId="{E9C08ABD-190D-CB49-A66E-148A327E3E38}" srcOrd="0" destOrd="0" presId="urn:microsoft.com/office/officeart/2005/8/layout/radial6"/>
    <dgm:cxn modelId="{FCF82942-C01A-6141-8EB5-B3FE30D44672}" type="presParOf" srcId="{1925E85B-D88B-334A-B2C4-45B27A37DD6B}" destId="{AD44870E-4AB3-0F4E-97A0-E3A3D5A32249}" srcOrd="1" destOrd="0" presId="urn:microsoft.com/office/officeart/2005/8/layout/radial6"/>
    <dgm:cxn modelId="{9DB3A2A1-2914-F24A-9180-ADB748719820}" type="presParOf" srcId="{1925E85B-D88B-334A-B2C4-45B27A37DD6B}" destId="{CC40BF29-ECDE-094A-883A-F478D8B2CBB9}" srcOrd="2" destOrd="0" presId="urn:microsoft.com/office/officeart/2005/8/layout/radial6"/>
    <dgm:cxn modelId="{DB8F827C-A117-B84C-8AF3-7DEC9195B138}" type="presParOf" srcId="{1925E85B-D88B-334A-B2C4-45B27A37DD6B}" destId="{8CE7DADC-2846-DD40-A18E-83DFEC9F00E4}" srcOrd="3" destOrd="0" presId="urn:microsoft.com/office/officeart/2005/8/layout/radial6"/>
    <dgm:cxn modelId="{3CB977EC-E578-3343-8880-7572A7E38B01}" type="presParOf" srcId="{1925E85B-D88B-334A-B2C4-45B27A37DD6B}" destId="{69528A2B-73D9-2A4F-A7FF-36DF588E69E8}" srcOrd="4" destOrd="0" presId="urn:microsoft.com/office/officeart/2005/8/layout/radial6"/>
    <dgm:cxn modelId="{0CF29F50-8AF5-954F-BBD9-AC7F8091F47C}" type="presParOf" srcId="{1925E85B-D88B-334A-B2C4-45B27A37DD6B}" destId="{68BAB7D1-18F2-E74B-B9EA-A433CDF10BE6}" srcOrd="5" destOrd="0" presId="urn:microsoft.com/office/officeart/2005/8/layout/radial6"/>
    <dgm:cxn modelId="{354BEBC5-AEDE-3143-A1E1-84FA6B621EFF}" type="presParOf" srcId="{1925E85B-D88B-334A-B2C4-45B27A37DD6B}" destId="{CD522BA0-8850-C64D-BB7E-868E4701F9AC}" srcOrd="6" destOrd="0" presId="urn:microsoft.com/office/officeart/2005/8/layout/radial6"/>
    <dgm:cxn modelId="{4325D14D-DBE7-584B-8DC3-A2FBDF916630}" type="presParOf" srcId="{1925E85B-D88B-334A-B2C4-45B27A37DD6B}" destId="{027C44E0-2D5C-0049-B877-8C6FEB40C549}" srcOrd="7" destOrd="0" presId="urn:microsoft.com/office/officeart/2005/8/layout/radial6"/>
    <dgm:cxn modelId="{9FBD050A-06B0-424E-9C11-B0AB2640F785}" type="presParOf" srcId="{1925E85B-D88B-334A-B2C4-45B27A37DD6B}" destId="{72FB5C62-269A-2047-B111-7FA8442BBDFE}" srcOrd="8" destOrd="0" presId="urn:microsoft.com/office/officeart/2005/8/layout/radial6"/>
    <dgm:cxn modelId="{0645C3B8-D067-2945-8FFA-8DD8546AE50D}" type="presParOf" srcId="{1925E85B-D88B-334A-B2C4-45B27A37DD6B}" destId="{B403BF76-2DDC-BE43-8173-460D9E9F3E3A}" srcOrd="9" destOrd="0" presId="urn:microsoft.com/office/officeart/2005/8/layout/radial6"/>
    <dgm:cxn modelId="{7589C125-0CD7-314E-91B3-539BF1224B11}" type="presParOf" srcId="{1925E85B-D88B-334A-B2C4-45B27A37DD6B}" destId="{9828B842-24C9-4A47-9B04-33FDE1BD7995}" srcOrd="10" destOrd="0" presId="urn:microsoft.com/office/officeart/2005/8/layout/radial6"/>
    <dgm:cxn modelId="{AE5B4449-3118-B04A-8B40-41B46EF96FBA}" type="presParOf" srcId="{1925E85B-D88B-334A-B2C4-45B27A37DD6B}" destId="{5F4E6947-70AD-B945-AFA9-BA11F24FA749}" srcOrd="11" destOrd="0" presId="urn:microsoft.com/office/officeart/2005/8/layout/radial6"/>
    <dgm:cxn modelId="{FE2F0FF7-BC9E-EB4B-828A-AE587F767BA2}" type="presParOf" srcId="{1925E85B-D88B-334A-B2C4-45B27A37DD6B}" destId="{625524BA-BA61-FA46-AC76-3EDF5D903E1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53AD3F-C2AD-6945-A9D7-72CF2CCAB564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2E967DAD-67B1-1342-A185-587B83018F61}">
      <dgm:prSet phldrT="[Text]"/>
      <dgm:spPr/>
      <dgm:t>
        <a:bodyPr/>
        <a:lstStyle/>
        <a:p>
          <a:r>
            <a:rPr lang="en-IN"/>
            <a:t>The Threat Landscape</a:t>
          </a:r>
          <a:endParaRPr lang="en-GB"/>
        </a:p>
      </dgm:t>
    </dgm:pt>
    <dgm:pt modelId="{911DC41F-E954-734D-AE11-1849B0ECAA52}" type="parTrans" cxnId="{0A9F1B6D-6F5D-3E4D-A544-8045B458A58E}">
      <dgm:prSet/>
      <dgm:spPr/>
      <dgm:t>
        <a:bodyPr/>
        <a:lstStyle/>
        <a:p>
          <a:endParaRPr lang="en-GB"/>
        </a:p>
      </dgm:t>
    </dgm:pt>
    <dgm:pt modelId="{60844021-6FBF-6A41-8322-FA2523D91764}" type="sibTrans" cxnId="{0A9F1B6D-6F5D-3E4D-A544-8045B458A58E}">
      <dgm:prSet/>
      <dgm:spPr/>
      <dgm:t>
        <a:bodyPr/>
        <a:lstStyle/>
        <a:p>
          <a:endParaRPr lang="en-GB"/>
        </a:p>
      </dgm:t>
    </dgm:pt>
    <dgm:pt modelId="{46F8D943-5F98-7B49-A0E3-B73C872F0CF0}">
      <dgm:prSet/>
      <dgm:spPr/>
      <dgm:t>
        <a:bodyPr/>
        <a:lstStyle/>
        <a:p>
          <a:r>
            <a:rPr lang="en-IN"/>
            <a:t>Anatomy of the Attack</a:t>
          </a:r>
          <a:endParaRPr lang="en-GB"/>
        </a:p>
      </dgm:t>
    </dgm:pt>
    <dgm:pt modelId="{E55CEE94-CCFD-214E-A98D-2FEDCB9850A7}" type="parTrans" cxnId="{54FED43E-A25B-2847-B22B-7DFFE6D2F3D1}">
      <dgm:prSet/>
      <dgm:spPr/>
      <dgm:t>
        <a:bodyPr/>
        <a:lstStyle/>
        <a:p>
          <a:endParaRPr lang="en-GB"/>
        </a:p>
      </dgm:t>
    </dgm:pt>
    <dgm:pt modelId="{323306FF-9F07-E74F-85B2-252E52137DC7}" type="sibTrans" cxnId="{54FED43E-A25B-2847-B22B-7DFFE6D2F3D1}">
      <dgm:prSet/>
      <dgm:spPr/>
      <dgm:t>
        <a:bodyPr/>
        <a:lstStyle/>
        <a:p>
          <a:endParaRPr lang="en-GB"/>
        </a:p>
      </dgm:t>
    </dgm:pt>
    <dgm:pt modelId="{652C5511-7DDF-1441-8448-5849DD9AD92E}">
      <dgm:prSet/>
      <dgm:spPr/>
      <dgm:t>
        <a:bodyPr/>
        <a:lstStyle/>
        <a:p>
          <a:r>
            <a:rPr lang="en-IN"/>
            <a:t>Limitations of Traditional Security</a:t>
          </a:r>
          <a:endParaRPr lang="en-GB"/>
        </a:p>
      </dgm:t>
    </dgm:pt>
    <dgm:pt modelId="{9E9DAF95-EF9D-B74D-A30B-6321A8ABA61C}" type="parTrans" cxnId="{2F0B6F7D-0F9A-FF4B-A21F-F3A4B1FCFE2E}">
      <dgm:prSet/>
      <dgm:spPr/>
      <dgm:t>
        <a:bodyPr/>
        <a:lstStyle/>
        <a:p>
          <a:endParaRPr lang="en-GB"/>
        </a:p>
      </dgm:t>
    </dgm:pt>
    <dgm:pt modelId="{27522207-906B-4048-AAFA-5F8CD6DBB712}" type="sibTrans" cxnId="{2F0B6F7D-0F9A-FF4B-A21F-F3A4B1FCFE2E}">
      <dgm:prSet/>
      <dgm:spPr/>
      <dgm:t>
        <a:bodyPr/>
        <a:lstStyle/>
        <a:p>
          <a:endParaRPr lang="en-GB"/>
        </a:p>
      </dgm:t>
    </dgm:pt>
    <dgm:pt modelId="{937661C1-D24F-014B-84F4-15DE46F1411D}">
      <dgm:prSet/>
      <dgm:spPr/>
      <dgm:t>
        <a:bodyPr/>
        <a:lstStyle/>
        <a:p>
          <a:r>
            <a:rPr lang="en-GB"/>
            <a:t>Live Demonstration</a:t>
          </a:r>
        </a:p>
      </dgm:t>
    </dgm:pt>
    <dgm:pt modelId="{07600D5C-261E-ED45-A360-BD755F2B90B0}" type="parTrans" cxnId="{29F9FC2E-319D-7F42-B546-A72793536266}">
      <dgm:prSet/>
      <dgm:spPr/>
      <dgm:t>
        <a:bodyPr/>
        <a:lstStyle/>
        <a:p>
          <a:endParaRPr lang="en-GB"/>
        </a:p>
      </dgm:t>
    </dgm:pt>
    <dgm:pt modelId="{C5F0C239-6F84-1E4F-B12F-49FEDF7EE09D}" type="sibTrans" cxnId="{29F9FC2E-319D-7F42-B546-A72793536266}">
      <dgm:prSet/>
      <dgm:spPr/>
      <dgm:t>
        <a:bodyPr/>
        <a:lstStyle/>
        <a:p>
          <a:endParaRPr lang="en-GB"/>
        </a:p>
      </dgm:t>
    </dgm:pt>
    <dgm:pt modelId="{51213501-4F1A-2343-AF66-426BA0FD5272}">
      <dgm:prSet/>
      <dgm:spPr/>
      <dgm:t>
        <a:bodyPr/>
        <a:lstStyle/>
        <a:p>
          <a:r>
            <a:rPr lang="en-GB"/>
            <a:t>Proactive Defence Strategies</a:t>
          </a:r>
        </a:p>
      </dgm:t>
    </dgm:pt>
    <dgm:pt modelId="{AE2E22E8-D41E-AE4E-B3F6-705444D0C0AA}" type="parTrans" cxnId="{190633D0-99D3-5446-83D2-036207FA8234}">
      <dgm:prSet/>
      <dgm:spPr/>
      <dgm:t>
        <a:bodyPr/>
        <a:lstStyle/>
        <a:p>
          <a:endParaRPr lang="en-GB"/>
        </a:p>
      </dgm:t>
    </dgm:pt>
    <dgm:pt modelId="{9BC09A9C-9524-F044-9469-B84C7B3784C3}" type="sibTrans" cxnId="{190633D0-99D3-5446-83D2-036207FA8234}">
      <dgm:prSet/>
      <dgm:spPr/>
      <dgm:t>
        <a:bodyPr/>
        <a:lstStyle/>
        <a:p>
          <a:endParaRPr lang="en-GB"/>
        </a:p>
      </dgm:t>
    </dgm:pt>
    <dgm:pt modelId="{2356B5B5-B49C-4048-9BAC-A0BCAD0DE4F1}" type="pres">
      <dgm:prSet presAssocID="{C453AD3F-C2AD-6945-A9D7-72CF2CCAB564}" presName="Name0" presStyleCnt="0">
        <dgm:presLayoutVars>
          <dgm:dir/>
          <dgm:animLvl val="lvl"/>
          <dgm:resizeHandles val="exact"/>
        </dgm:presLayoutVars>
      </dgm:prSet>
      <dgm:spPr/>
    </dgm:pt>
    <dgm:pt modelId="{813D71F0-CD45-834C-8A64-119ECBDC3308}" type="pres">
      <dgm:prSet presAssocID="{2E967DAD-67B1-1342-A185-587B83018F61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2FD2ABBB-F527-C040-85DF-D54284FFD075}" type="pres">
      <dgm:prSet presAssocID="{60844021-6FBF-6A41-8322-FA2523D91764}" presName="parTxOnlySpace" presStyleCnt="0"/>
      <dgm:spPr/>
    </dgm:pt>
    <dgm:pt modelId="{A6A9F22E-9183-1A45-9A28-CFA10B019214}" type="pres">
      <dgm:prSet presAssocID="{46F8D943-5F98-7B49-A0E3-B73C872F0CF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6D113C21-E344-8D46-A393-6BAC21A97340}" type="pres">
      <dgm:prSet presAssocID="{323306FF-9F07-E74F-85B2-252E52137DC7}" presName="parTxOnlySpace" presStyleCnt="0"/>
      <dgm:spPr/>
    </dgm:pt>
    <dgm:pt modelId="{1CC3F16B-8D1E-1840-9A95-829B86E2443D}" type="pres">
      <dgm:prSet presAssocID="{652C5511-7DDF-1441-8448-5849DD9AD92E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60AF2D8-38EF-FB45-A737-2CECEBE5C2F7}" type="pres">
      <dgm:prSet presAssocID="{27522207-906B-4048-AAFA-5F8CD6DBB712}" presName="parTxOnlySpace" presStyleCnt="0"/>
      <dgm:spPr/>
    </dgm:pt>
    <dgm:pt modelId="{667CD944-32B0-424D-A838-FEAC30DA0B7D}" type="pres">
      <dgm:prSet presAssocID="{937661C1-D24F-014B-84F4-15DE46F1411D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337A86EE-24CE-D643-8060-8B2567279AB4}" type="pres">
      <dgm:prSet presAssocID="{C5F0C239-6F84-1E4F-B12F-49FEDF7EE09D}" presName="parTxOnlySpace" presStyleCnt="0"/>
      <dgm:spPr/>
    </dgm:pt>
    <dgm:pt modelId="{BD8D310D-DF84-9541-8AB5-B73B1A5E74E0}" type="pres">
      <dgm:prSet presAssocID="{51213501-4F1A-2343-AF66-426BA0FD5272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29F9FC2E-319D-7F42-B546-A72793536266}" srcId="{C453AD3F-C2AD-6945-A9D7-72CF2CCAB564}" destId="{937661C1-D24F-014B-84F4-15DE46F1411D}" srcOrd="3" destOrd="0" parTransId="{07600D5C-261E-ED45-A360-BD755F2B90B0}" sibTransId="{C5F0C239-6F84-1E4F-B12F-49FEDF7EE09D}"/>
    <dgm:cxn modelId="{54FED43E-A25B-2847-B22B-7DFFE6D2F3D1}" srcId="{C453AD3F-C2AD-6945-A9D7-72CF2CCAB564}" destId="{46F8D943-5F98-7B49-A0E3-B73C872F0CF0}" srcOrd="1" destOrd="0" parTransId="{E55CEE94-CCFD-214E-A98D-2FEDCB9850A7}" sibTransId="{323306FF-9F07-E74F-85B2-252E52137DC7}"/>
    <dgm:cxn modelId="{A922B43F-3625-1C45-8744-124F6028FF53}" type="presOf" srcId="{51213501-4F1A-2343-AF66-426BA0FD5272}" destId="{BD8D310D-DF84-9541-8AB5-B73B1A5E74E0}" srcOrd="0" destOrd="0" presId="urn:microsoft.com/office/officeart/2005/8/layout/chevron1"/>
    <dgm:cxn modelId="{07C87746-2B16-3640-A5BA-1F0233E3C0C2}" type="presOf" srcId="{652C5511-7DDF-1441-8448-5849DD9AD92E}" destId="{1CC3F16B-8D1E-1840-9A95-829B86E2443D}" srcOrd="0" destOrd="0" presId="urn:microsoft.com/office/officeart/2005/8/layout/chevron1"/>
    <dgm:cxn modelId="{36135B67-16C0-5F4F-A9AA-1F9E8252C82E}" type="presOf" srcId="{937661C1-D24F-014B-84F4-15DE46F1411D}" destId="{667CD944-32B0-424D-A838-FEAC30DA0B7D}" srcOrd="0" destOrd="0" presId="urn:microsoft.com/office/officeart/2005/8/layout/chevron1"/>
    <dgm:cxn modelId="{0A9F1B6D-6F5D-3E4D-A544-8045B458A58E}" srcId="{C453AD3F-C2AD-6945-A9D7-72CF2CCAB564}" destId="{2E967DAD-67B1-1342-A185-587B83018F61}" srcOrd="0" destOrd="0" parTransId="{911DC41F-E954-734D-AE11-1849B0ECAA52}" sibTransId="{60844021-6FBF-6A41-8322-FA2523D91764}"/>
    <dgm:cxn modelId="{2F0B6F7D-0F9A-FF4B-A21F-F3A4B1FCFE2E}" srcId="{C453AD3F-C2AD-6945-A9D7-72CF2CCAB564}" destId="{652C5511-7DDF-1441-8448-5849DD9AD92E}" srcOrd="2" destOrd="0" parTransId="{9E9DAF95-EF9D-B74D-A30B-6321A8ABA61C}" sibTransId="{27522207-906B-4048-AAFA-5F8CD6DBB712}"/>
    <dgm:cxn modelId="{8E08DCBA-F683-D846-B1B6-1D79B8D8E907}" type="presOf" srcId="{46F8D943-5F98-7B49-A0E3-B73C872F0CF0}" destId="{A6A9F22E-9183-1A45-9A28-CFA10B019214}" srcOrd="0" destOrd="0" presId="urn:microsoft.com/office/officeart/2005/8/layout/chevron1"/>
    <dgm:cxn modelId="{190633D0-99D3-5446-83D2-036207FA8234}" srcId="{C453AD3F-C2AD-6945-A9D7-72CF2CCAB564}" destId="{51213501-4F1A-2343-AF66-426BA0FD5272}" srcOrd="4" destOrd="0" parTransId="{AE2E22E8-D41E-AE4E-B3F6-705444D0C0AA}" sibTransId="{9BC09A9C-9524-F044-9469-B84C7B3784C3}"/>
    <dgm:cxn modelId="{1D017CE3-135A-084E-BD53-45E6FDD15CEA}" type="presOf" srcId="{2E967DAD-67B1-1342-A185-587B83018F61}" destId="{813D71F0-CD45-834C-8A64-119ECBDC3308}" srcOrd="0" destOrd="0" presId="urn:microsoft.com/office/officeart/2005/8/layout/chevron1"/>
    <dgm:cxn modelId="{80C1A9E6-2BD5-CB40-A14A-8B57E196FC6A}" type="presOf" srcId="{C453AD3F-C2AD-6945-A9D7-72CF2CCAB564}" destId="{2356B5B5-B49C-4048-9BAC-A0BCAD0DE4F1}" srcOrd="0" destOrd="0" presId="urn:microsoft.com/office/officeart/2005/8/layout/chevron1"/>
    <dgm:cxn modelId="{305E3433-B1D8-EB4E-AC30-490C5B9D03DE}" type="presParOf" srcId="{2356B5B5-B49C-4048-9BAC-A0BCAD0DE4F1}" destId="{813D71F0-CD45-834C-8A64-119ECBDC3308}" srcOrd="0" destOrd="0" presId="urn:microsoft.com/office/officeart/2005/8/layout/chevron1"/>
    <dgm:cxn modelId="{C5A85DBA-ECB9-D249-8349-06EA3F60D28C}" type="presParOf" srcId="{2356B5B5-B49C-4048-9BAC-A0BCAD0DE4F1}" destId="{2FD2ABBB-F527-C040-85DF-D54284FFD075}" srcOrd="1" destOrd="0" presId="urn:microsoft.com/office/officeart/2005/8/layout/chevron1"/>
    <dgm:cxn modelId="{0894D2D3-DF4B-6D4C-9A0A-5D2F9415750C}" type="presParOf" srcId="{2356B5B5-B49C-4048-9BAC-A0BCAD0DE4F1}" destId="{A6A9F22E-9183-1A45-9A28-CFA10B019214}" srcOrd="2" destOrd="0" presId="urn:microsoft.com/office/officeart/2005/8/layout/chevron1"/>
    <dgm:cxn modelId="{775E175D-2758-CF46-A564-EFE5824A088D}" type="presParOf" srcId="{2356B5B5-B49C-4048-9BAC-A0BCAD0DE4F1}" destId="{6D113C21-E344-8D46-A393-6BAC21A97340}" srcOrd="3" destOrd="0" presId="urn:microsoft.com/office/officeart/2005/8/layout/chevron1"/>
    <dgm:cxn modelId="{79ADD542-C9E2-8A4C-9860-3A9B5D305813}" type="presParOf" srcId="{2356B5B5-B49C-4048-9BAC-A0BCAD0DE4F1}" destId="{1CC3F16B-8D1E-1840-9A95-829B86E2443D}" srcOrd="4" destOrd="0" presId="urn:microsoft.com/office/officeart/2005/8/layout/chevron1"/>
    <dgm:cxn modelId="{AFA684D8-45F8-B146-BE43-FDDBF32E6C51}" type="presParOf" srcId="{2356B5B5-B49C-4048-9BAC-A0BCAD0DE4F1}" destId="{F60AF2D8-38EF-FB45-A737-2CECEBE5C2F7}" srcOrd="5" destOrd="0" presId="urn:microsoft.com/office/officeart/2005/8/layout/chevron1"/>
    <dgm:cxn modelId="{AF587097-08E1-ED4B-89B5-1FEFCF712B4B}" type="presParOf" srcId="{2356B5B5-B49C-4048-9BAC-A0BCAD0DE4F1}" destId="{667CD944-32B0-424D-A838-FEAC30DA0B7D}" srcOrd="6" destOrd="0" presId="urn:microsoft.com/office/officeart/2005/8/layout/chevron1"/>
    <dgm:cxn modelId="{8E2C0AF7-52DB-224E-B7C8-47ED9289F3FA}" type="presParOf" srcId="{2356B5B5-B49C-4048-9BAC-A0BCAD0DE4F1}" destId="{337A86EE-24CE-D643-8060-8B2567279AB4}" srcOrd="7" destOrd="0" presId="urn:microsoft.com/office/officeart/2005/8/layout/chevron1"/>
    <dgm:cxn modelId="{AA0E1234-B262-9D41-86CD-A0028923C186}" type="presParOf" srcId="{2356B5B5-B49C-4048-9BAC-A0BCAD0DE4F1}" destId="{BD8D310D-DF84-9541-8AB5-B73B1A5E74E0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23F9F23-7996-1F41-9BDF-395327510224}" type="doc">
      <dgm:prSet loTypeId="urn:microsoft.com/office/officeart/2008/layout/CircularPictureCallou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8A72BBF-36D7-0C41-8F64-C7159D5C1898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Target</a:t>
          </a:r>
        </a:p>
      </dgm:t>
    </dgm:pt>
    <dgm:pt modelId="{E93B15D0-FF63-DA4B-9362-CAB51432E3F2}" type="parTrans" cxnId="{16848DD6-AE47-0743-ACF6-49336044396F}">
      <dgm:prSet/>
      <dgm:spPr/>
      <dgm:t>
        <a:bodyPr/>
        <a:lstStyle/>
        <a:p>
          <a:endParaRPr lang="en-GB"/>
        </a:p>
      </dgm:t>
    </dgm:pt>
    <dgm:pt modelId="{E516FC6D-442C-2944-8807-EBF828795D0B}" type="sibTrans" cxnId="{16848DD6-AE47-0743-ACF6-49336044396F}">
      <dgm:prSet/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7769" b="-8769"/>
          </a:stretch>
        </a:blipFill>
      </dgm:spPr>
      <dgm:t>
        <a:bodyPr/>
        <a:lstStyle/>
        <a:p>
          <a:endParaRPr lang="en-GB"/>
        </a:p>
      </dgm:t>
    </dgm:pt>
    <dgm:pt modelId="{C97ED00A-9310-C944-A6EE-A6D415C76D07}">
      <dgm:prSet phldrT="[Text]"/>
      <dgm:spPr/>
      <dgm:t>
        <a:bodyPr/>
        <a:lstStyle/>
        <a:p>
          <a:r>
            <a:rPr lang="en-GB" b="0" i="0"/>
            <a:t>Microsoft</a:t>
          </a:r>
        </a:p>
      </dgm:t>
    </dgm:pt>
    <dgm:pt modelId="{C24DD7B0-0FBF-004D-B712-EC72D7857625}" type="parTrans" cxnId="{C0B6A7D9-F2BD-4140-B6CB-74AC37768DE7}">
      <dgm:prSet/>
      <dgm:spPr/>
      <dgm:t>
        <a:bodyPr/>
        <a:lstStyle/>
        <a:p>
          <a:endParaRPr lang="en-GB"/>
        </a:p>
      </dgm:t>
    </dgm:pt>
    <dgm:pt modelId="{E37BCB9D-07E9-5F48-9062-F3C4343B34E1}" type="sibTrans" cxnId="{C0B6A7D9-F2BD-4140-B6CB-74AC37768DE7}">
      <dgm:prSet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5548" t="15548" r="15548" b="15548"/>
          </a:stretch>
        </a:blipFill>
      </dgm:spPr>
      <dgm:t>
        <a:bodyPr/>
        <a:lstStyle/>
        <a:p>
          <a:endParaRPr lang="en-GB"/>
        </a:p>
      </dgm:t>
    </dgm:pt>
    <dgm:pt modelId="{60CA7598-33B1-7847-ADFE-881650965FAC}">
      <dgm:prSet phldrT="[Text]"/>
      <dgm:spPr/>
      <dgm:t>
        <a:bodyPr/>
        <a:lstStyle/>
        <a:p>
          <a:r>
            <a:rPr lang="en-GB"/>
            <a:t>Manager</a:t>
          </a:r>
        </a:p>
      </dgm:t>
    </dgm:pt>
    <dgm:pt modelId="{FDB7295B-7335-2248-9BAB-83C6FD76C954}" type="parTrans" cxnId="{196AC0D5-F82E-D049-AB70-E39CE2C1B8BD}">
      <dgm:prSet/>
      <dgm:spPr/>
      <dgm:t>
        <a:bodyPr/>
        <a:lstStyle/>
        <a:p>
          <a:endParaRPr lang="en-GB"/>
        </a:p>
      </dgm:t>
    </dgm:pt>
    <dgm:pt modelId="{49BE91DB-7814-6F47-97E5-E60793D0EDB2}" type="sibTrans" cxnId="{196AC0D5-F82E-D049-AB70-E39CE2C1B8BD}">
      <dgm:prSet/>
      <dgm:spPr>
        <a:blipFill dpi="0" rotWithShape="1"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6934" t="5212" r="6934" b="5212"/>
          </a:stretch>
        </a:blipFill>
      </dgm:spPr>
      <dgm:t>
        <a:bodyPr/>
        <a:lstStyle/>
        <a:p>
          <a:endParaRPr lang="en-GB"/>
        </a:p>
      </dgm:t>
    </dgm:pt>
    <dgm:pt modelId="{2071CC02-21CC-C141-9933-0C0546055914}">
      <dgm:prSet/>
      <dgm:spPr/>
      <dgm:t>
        <a:bodyPr/>
        <a:lstStyle/>
        <a:p>
          <a:r>
            <a:rPr lang="en-GB" b="0"/>
            <a:t>Business News</a:t>
          </a:r>
        </a:p>
      </dgm:t>
    </dgm:pt>
    <dgm:pt modelId="{40BB9B09-8A58-484D-A369-FA00143D8287}" type="parTrans" cxnId="{DAB6B4E9-9CEF-F64E-A24E-923559702696}">
      <dgm:prSet/>
      <dgm:spPr/>
      <dgm:t>
        <a:bodyPr/>
        <a:lstStyle/>
        <a:p>
          <a:endParaRPr lang="en-GB"/>
        </a:p>
      </dgm:t>
    </dgm:pt>
    <dgm:pt modelId="{D2F80C11-799F-9A44-A3D0-D0D5038FCF38}" type="sibTrans" cxnId="{DAB6B4E9-9CEF-F64E-A24E-923559702696}">
      <dgm:prSet/>
      <dgm:spPr>
        <a:blipFill dpi="0" rotWithShape="1"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l="-18905" t="-22351" r="-18905" b="5212"/>
          </a:stretch>
        </a:blipFill>
      </dgm:spPr>
      <dgm:t>
        <a:bodyPr/>
        <a:lstStyle/>
        <a:p>
          <a:endParaRPr lang="en-GB"/>
        </a:p>
      </dgm:t>
    </dgm:pt>
    <dgm:pt modelId="{441BB138-1320-5744-834F-58AA782C4D2C}" type="pres">
      <dgm:prSet presAssocID="{323F9F23-7996-1F41-9BDF-395327510224}" presName="Name0" presStyleCnt="0">
        <dgm:presLayoutVars>
          <dgm:chMax val="7"/>
          <dgm:chPref val="7"/>
          <dgm:dir/>
        </dgm:presLayoutVars>
      </dgm:prSet>
      <dgm:spPr/>
    </dgm:pt>
    <dgm:pt modelId="{F549E9EC-D994-8647-8BC7-DF91E56EBEE7}" type="pres">
      <dgm:prSet presAssocID="{323F9F23-7996-1F41-9BDF-395327510224}" presName="Name1" presStyleCnt="0"/>
      <dgm:spPr/>
    </dgm:pt>
    <dgm:pt modelId="{FFD73727-9C98-2349-A725-874CF8D01095}" type="pres">
      <dgm:prSet presAssocID="{E516FC6D-442C-2944-8807-EBF828795D0B}" presName="picture_1" presStyleCnt="0"/>
      <dgm:spPr/>
    </dgm:pt>
    <dgm:pt modelId="{30FE7B24-771F-C84F-80A6-9140428E5FC3}" type="pres">
      <dgm:prSet presAssocID="{E516FC6D-442C-2944-8807-EBF828795D0B}" presName="pictureRepeatNode" presStyleLbl="alignImgPlace1" presStyleIdx="0" presStyleCnt="4" custLinFactNeighborY="-8469"/>
      <dgm:spPr/>
    </dgm:pt>
    <dgm:pt modelId="{E351EB22-4F03-3441-BCB5-E55F788820D6}" type="pres">
      <dgm:prSet presAssocID="{58A72BBF-36D7-0C41-8F64-C7159D5C1898}" presName="text_1" presStyleLbl="node1" presStyleIdx="0" presStyleCnt="0" custScaleX="67704" custScaleY="56134" custLinFactY="43710" custLinFactNeighborX="-1985" custLinFactNeighborY="100000">
        <dgm:presLayoutVars>
          <dgm:bulletEnabled val="1"/>
        </dgm:presLayoutVars>
      </dgm:prSet>
      <dgm:spPr/>
    </dgm:pt>
    <dgm:pt modelId="{9A53DAD1-BFFA-204A-A389-AA5E2B6C1B44}" type="pres">
      <dgm:prSet presAssocID="{E37BCB9D-07E9-5F48-9062-F3C4343B34E1}" presName="picture_2" presStyleCnt="0"/>
      <dgm:spPr/>
    </dgm:pt>
    <dgm:pt modelId="{EB70002E-CFCA-AE4F-A4CF-04D1048C3418}" type="pres">
      <dgm:prSet presAssocID="{E37BCB9D-07E9-5F48-9062-F3C4343B34E1}" presName="pictureRepeatNode" presStyleLbl="alignImgPlace1" presStyleIdx="1" presStyleCnt="4"/>
      <dgm:spPr/>
    </dgm:pt>
    <dgm:pt modelId="{C74E2327-B8E8-EF49-9EBA-9EB36A7B6F60}" type="pres">
      <dgm:prSet presAssocID="{C97ED00A-9310-C944-A6EE-A6D415C76D07}" presName="line_2" presStyleLbl="parChTrans1D1" presStyleIdx="0" presStyleCnt="3"/>
      <dgm:spPr/>
    </dgm:pt>
    <dgm:pt modelId="{D68F3F25-B87C-0A45-8F50-A413C01CAC99}" type="pres">
      <dgm:prSet presAssocID="{C97ED00A-9310-C944-A6EE-A6D415C76D07}" presName="textparent_2" presStyleLbl="node1" presStyleIdx="0" presStyleCnt="0"/>
      <dgm:spPr/>
    </dgm:pt>
    <dgm:pt modelId="{782A5D46-B936-314E-95F0-563FF608D573}" type="pres">
      <dgm:prSet presAssocID="{C97ED00A-9310-C944-A6EE-A6D415C76D07}" presName="text_2" presStyleLbl="revTx" presStyleIdx="0" presStyleCnt="3" custLinFactNeighborX="-9002" custLinFactNeighborY="2966">
        <dgm:presLayoutVars>
          <dgm:bulletEnabled val="1"/>
        </dgm:presLayoutVars>
      </dgm:prSet>
      <dgm:spPr/>
    </dgm:pt>
    <dgm:pt modelId="{09180DFE-ADF7-1C4D-952F-900D0E51A8F8}" type="pres">
      <dgm:prSet presAssocID="{D2F80C11-799F-9A44-A3D0-D0D5038FCF38}" presName="picture_3" presStyleCnt="0"/>
      <dgm:spPr/>
    </dgm:pt>
    <dgm:pt modelId="{4F056E09-BBD1-874E-8E2E-55AE2F055747}" type="pres">
      <dgm:prSet presAssocID="{D2F80C11-799F-9A44-A3D0-D0D5038FCF38}" presName="pictureRepeatNode" presStyleLbl="alignImgPlace1" presStyleIdx="2" presStyleCnt="4"/>
      <dgm:spPr/>
    </dgm:pt>
    <dgm:pt modelId="{D4C4DDD9-8D81-0E49-BEAA-ACC1AB50305F}" type="pres">
      <dgm:prSet presAssocID="{2071CC02-21CC-C141-9933-0C0546055914}" presName="line_3" presStyleLbl="parChTrans1D1" presStyleIdx="1" presStyleCnt="3"/>
      <dgm:spPr/>
    </dgm:pt>
    <dgm:pt modelId="{2267C4F7-0A6D-E04A-9F01-AB19F905F890}" type="pres">
      <dgm:prSet presAssocID="{2071CC02-21CC-C141-9933-0C0546055914}" presName="textparent_3" presStyleLbl="node1" presStyleIdx="0" presStyleCnt="0"/>
      <dgm:spPr/>
    </dgm:pt>
    <dgm:pt modelId="{5DBDF1C7-0AA6-C942-88BF-3C207C75237A}" type="pres">
      <dgm:prSet presAssocID="{2071CC02-21CC-C141-9933-0C0546055914}" presName="text_3" presStyleLbl="revTx" presStyleIdx="1" presStyleCnt="3">
        <dgm:presLayoutVars>
          <dgm:bulletEnabled val="1"/>
        </dgm:presLayoutVars>
      </dgm:prSet>
      <dgm:spPr/>
    </dgm:pt>
    <dgm:pt modelId="{E8A20420-E5E8-5747-A38B-459EF945EEAF}" type="pres">
      <dgm:prSet presAssocID="{49BE91DB-7814-6F47-97E5-E60793D0EDB2}" presName="picture_4" presStyleCnt="0"/>
      <dgm:spPr/>
    </dgm:pt>
    <dgm:pt modelId="{71B398D6-0523-D54D-AF15-4DA56661B7FC}" type="pres">
      <dgm:prSet presAssocID="{49BE91DB-7814-6F47-97E5-E60793D0EDB2}" presName="pictureRepeatNode" presStyleLbl="alignImgPlace1" presStyleIdx="3" presStyleCnt="4"/>
      <dgm:spPr/>
    </dgm:pt>
    <dgm:pt modelId="{068CA5DA-73F5-E44C-88B8-3B8494BD0993}" type="pres">
      <dgm:prSet presAssocID="{60CA7598-33B1-7847-ADFE-881650965FAC}" presName="line_4" presStyleLbl="parChTrans1D1" presStyleIdx="2" presStyleCnt="3"/>
      <dgm:spPr/>
    </dgm:pt>
    <dgm:pt modelId="{DE74C8ED-B9B9-EC41-B6CF-DDECC3537AEF}" type="pres">
      <dgm:prSet presAssocID="{60CA7598-33B1-7847-ADFE-881650965FAC}" presName="textparent_4" presStyleLbl="node1" presStyleIdx="0" presStyleCnt="0"/>
      <dgm:spPr/>
    </dgm:pt>
    <dgm:pt modelId="{0335E14E-3617-834C-9CD7-17EACA9C7EFC}" type="pres">
      <dgm:prSet presAssocID="{60CA7598-33B1-7847-ADFE-881650965FAC}" presName="text_4" presStyleLbl="revTx" presStyleIdx="2" presStyleCnt="3">
        <dgm:presLayoutVars>
          <dgm:bulletEnabled val="1"/>
        </dgm:presLayoutVars>
      </dgm:prSet>
      <dgm:spPr/>
    </dgm:pt>
  </dgm:ptLst>
  <dgm:cxnLst>
    <dgm:cxn modelId="{82A3DE0F-FFC9-5248-BE25-8FB6DCFF1BB3}" type="presOf" srcId="{2071CC02-21CC-C141-9933-0C0546055914}" destId="{5DBDF1C7-0AA6-C942-88BF-3C207C75237A}" srcOrd="0" destOrd="0" presId="urn:microsoft.com/office/officeart/2008/layout/CircularPictureCallout"/>
    <dgm:cxn modelId="{CF14B52D-A331-E34D-B8F7-68E19C0FDA7A}" type="presOf" srcId="{60CA7598-33B1-7847-ADFE-881650965FAC}" destId="{0335E14E-3617-834C-9CD7-17EACA9C7EFC}" srcOrd="0" destOrd="0" presId="urn:microsoft.com/office/officeart/2008/layout/CircularPictureCallout"/>
    <dgm:cxn modelId="{CE768C5F-4B75-EB4E-AC79-0A53EA3FA60D}" type="presOf" srcId="{49BE91DB-7814-6F47-97E5-E60793D0EDB2}" destId="{71B398D6-0523-D54D-AF15-4DA56661B7FC}" srcOrd="0" destOrd="0" presId="urn:microsoft.com/office/officeart/2008/layout/CircularPictureCallout"/>
    <dgm:cxn modelId="{5D5A8263-559D-124D-99B0-A8FEDFE0344E}" type="presOf" srcId="{E516FC6D-442C-2944-8807-EBF828795D0B}" destId="{30FE7B24-771F-C84F-80A6-9140428E5FC3}" srcOrd="0" destOrd="0" presId="urn:microsoft.com/office/officeart/2008/layout/CircularPictureCallout"/>
    <dgm:cxn modelId="{97CB6347-2EBD-F642-8313-9E525017E00F}" type="presOf" srcId="{C97ED00A-9310-C944-A6EE-A6D415C76D07}" destId="{782A5D46-B936-314E-95F0-563FF608D573}" srcOrd="0" destOrd="0" presId="urn:microsoft.com/office/officeart/2008/layout/CircularPictureCallout"/>
    <dgm:cxn modelId="{0306D471-80C5-DC49-AD36-FAA5C961B0A3}" type="presOf" srcId="{323F9F23-7996-1F41-9BDF-395327510224}" destId="{441BB138-1320-5744-834F-58AA782C4D2C}" srcOrd="0" destOrd="0" presId="urn:microsoft.com/office/officeart/2008/layout/CircularPictureCallout"/>
    <dgm:cxn modelId="{34024F88-B8B7-4C44-AB4F-B7E974006CC7}" type="presOf" srcId="{E37BCB9D-07E9-5F48-9062-F3C4343B34E1}" destId="{EB70002E-CFCA-AE4F-A4CF-04D1048C3418}" srcOrd="0" destOrd="0" presId="urn:microsoft.com/office/officeart/2008/layout/CircularPictureCallout"/>
    <dgm:cxn modelId="{2EDC62B1-A963-5143-999E-F99EF5C407DB}" type="presOf" srcId="{D2F80C11-799F-9A44-A3D0-D0D5038FCF38}" destId="{4F056E09-BBD1-874E-8E2E-55AE2F055747}" srcOrd="0" destOrd="0" presId="urn:microsoft.com/office/officeart/2008/layout/CircularPictureCallout"/>
    <dgm:cxn modelId="{196AC0D5-F82E-D049-AB70-E39CE2C1B8BD}" srcId="{323F9F23-7996-1F41-9BDF-395327510224}" destId="{60CA7598-33B1-7847-ADFE-881650965FAC}" srcOrd="3" destOrd="0" parTransId="{FDB7295B-7335-2248-9BAB-83C6FD76C954}" sibTransId="{49BE91DB-7814-6F47-97E5-E60793D0EDB2}"/>
    <dgm:cxn modelId="{16848DD6-AE47-0743-ACF6-49336044396F}" srcId="{323F9F23-7996-1F41-9BDF-395327510224}" destId="{58A72BBF-36D7-0C41-8F64-C7159D5C1898}" srcOrd="0" destOrd="0" parTransId="{E93B15D0-FF63-DA4B-9362-CAB51432E3F2}" sibTransId="{E516FC6D-442C-2944-8807-EBF828795D0B}"/>
    <dgm:cxn modelId="{C0B6A7D9-F2BD-4140-B6CB-74AC37768DE7}" srcId="{323F9F23-7996-1F41-9BDF-395327510224}" destId="{C97ED00A-9310-C944-A6EE-A6D415C76D07}" srcOrd="1" destOrd="0" parTransId="{C24DD7B0-0FBF-004D-B712-EC72D7857625}" sibTransId="{E37BCB9D-07E9-5F48-9062-F3C4343B34E1}"/>
    <dgm:cxn modelId="{DAB6B4E9-9CEF-F64E-A24E-923559702696}" srcId="{323F9F23-7996-1F41-9BDF-395327510224}" destId="{2071CC02-21CC-C141-9933-0C0546055914}" srcOrd="2" destOrd="0" parTransId="{40BB9B09-8A58-484D-A369-FA00143D8287}" sibTransId="{D2F80C11-799F-9A44-A3D0-D0D5038FCF38}"/>
    <dgm:cxn modelId="{B7F5C3EF-629F-6140-903E-44357D94ECFA}" type="presOf" srcId="{58A72BBF-36D7-0C41-8F64-C7159D5C1898}" destId="{E351EB22-4F03-3441-BCB5-E55F788820D6}" srcOrd="0" destOrd="0" presId="urn:microsoft.com/office/officeart/2008/layout/CircularPictureCallout"/>
    <dgm:cxn modelId="{79DC529B-ED5B-6F46-907D-089118F99F9B}" type="presParOf" srcId="{441BB138-1320-5744-834F-58AA782C4D2C}" destId="{F549E9EC-D994-8647-8BC7-DF91E56EBEE7}" srcOrd="0" destOrd="0" presId="urn:microsoft.com/office/officeart/2008/layout/CircularPictureCallout"/>
    <dgm:cxn modelId="{A0494153-C641-C342-B55D-DAB1BBCF0554}" type="presParOf" srcId="{F549E9EC-D994-8647-8BC7-DF91E56EBEE7}" destId="{FFD73727-9C98-2349-A725-874CF8D01095}" srcOrd="0" destOrd="0" presId="urn:microsoft.com/office/officeart/2008/layout/CircularPictureCallout"/>
    <dgm:cxn modelId="{E0253667-108D-444C-A6B4-D467798025AC}" type="presParOf" srcId="{FFD73727-9C98-2349-A725-874CF8D01095}" destId="{30FE7B24-771F-C84F-80A6-9140428E5FC3}" srcOrd="0" destOrd="0" presId="urn:microsoft.com/office/officeart/2008/layout/CircularPictureCallout"/>
    <dgm:cxn modelId="{8203713D-7FD5-DF40-8E5E-F0896EEFA109}" type="presParOf" srcId="{F549E9EC-D994-8647-8BC7-DF91E56EBEE7}" destId="{E351EB22-4F03-3441-BCB5-E55F788820D6}" srcOrd="1" destOrd="0" presId="urn:microsoft.com/office/officeart/2008/layout/CircularPictureCallout"/>
    <dgm:cxn modelId="{95C44296-99FB-9A4B-8F8A-5165FD970DE2}" type="presParOf" srcId="{F549E9EC-D994-8647-8BC7-DF91E56EBEE7}" destId="{9A53DAD1-BFFA-204A-A389-AA5E2B6C1B44}" srcOrd="2" destOrd="0" presId="urn:microsoft.com/office/officeart/2008/layout/CircularPictureCallout"/>
    <dgm:cxn modelId="{64EB04E3-974C-434A-90EC-CD080DD229A6}" type="presParOf" srcId="{9A53DAD1-BFFA-204A-A389-AA5E2B6C1B44}" destId="{EB70002E-CFCA-AE4F-A4CF-04D1048C3418}" srcOrd="0" destOrd="0" presId="urn:microsoft.com/office/officeart/2008/layout/CircularPictureCallout"/>
    <dgm:cxn modelId="{A6FEAA54-B1DC-6647-A2B8-0075B41A323E}" type="presParOf" srcId="{F549E9EC-D994-8647-8BC7-DF91E56EBEE7}" destId="{C74E2327-B8E8-EF49-9EBA-9EB36A7B6F60}" srcOrd="3" destOrd="0" presId="urn:microsoft.com/office/officeart/2008/layout/CircularPictureCallout"/>
    <dgm:cxn modelId="{579860F8-0F1A-DF4A-866C-42B260A7FDCB}" type="presParOf" srcId="{F549E9EC-D994-8647-8BC7-DF91E56EBEE7}" destId="{D68F3F25-B87C-0A45-8F50-A413C01CAC99}" srcOrd="4" destOrd="0" presId="urn:microsoft.com/office/officeart/2008/layout/CircularPictureCallout"/>
    <dgm:cxn modelId="{51A5DC25-685B-5749-8425-A394C465AFB5}" type="presParOf" srcId="{D68F3F25-B87C-0A45-8F50-A413C01CAC99}" destId="{782A5D46-B936-314E-95F0-563FF608D573}" srcOrd="0" destOrd="0" presId="urn:microsoft.com/office/officeart/2008/layout/CircularPictureCallout"/>
    <dgm:cxn modelId="{BE0CC6BC-FD50-6E4B-9400-783B465323CC}" type="presParOf" srcId="{F549E9EC-D994-8647-8BC7-DF91E56EBEE7}" destId="{09180DFE-ADF7-1C4D-952F-900D0E51A8F8}" srcOrd="5" destOrd="0" presId="urn:microsoft.com/office/officeart/2008/layout/CircularPictureCallout"/>
    <dgm:cxn modelId="{117826D6-7EED-994F-855E-4F5722786237}" type="presParOf" srcId="{09180DFE-ADF7-1C4D-952F-900D0E51A8F8}" destId="{4F056E09-BBD1-874E-8E2E-55AE2F055747}" srcOrd="0" destOrd="0" presId="urn:microsoft.com/office/officeart/2008/layout/CircularPictureCallout"/>
    <dgm:cxn modelId="{80BFFC9C-EA16-2F48-BCBA-BB7A61AC3171}" type="presParOf" srcId="{F549E9EC-D994-8647-8BC7-DF91E56EBEE7}" destId="{D4C4DDD9-8D81-0E49-BEAA-ACC1AB50305F}" srcOrd="6" destOrd="0" presId="urn:microsoft.com/office/officeart/2008/layout/CircularPictureCallout"/>
    <dgm:cxn modelId="{64CAD771-EE82-624C-95B7-005882964BB4}" type="presParOf" srcId="{F549E9EC-D994-8647-8BC7-DF91E56EBEE7}" destId="{2267C4F7-0A6D-E04A-9F01-AB19F905F890}" srcOrd="7" destOrd="0" presId="urn:microsoft.com/office/officeart/2008/layout/CircularPictureCallout"/>
    <dgm:cxn modelId="{CB6F19D0-42FC-3242-A731-B31ACD06DE99}" type="presParOf" srcId="{2267C4F7-0A6D-E04A-9F01-AB19F905F890}" destId="{5DBDF1C7-0AA6-C942-88BF-3C207C75237A}" srcOrd="0" destOrd="0" presId="urn:microsoft.com/office/officeart/2008/layout/CircularPictureCallout"/>
    <dgm:cxn modelId="{186BF7FF-7F34-1C47-863E-2D24419E999D}" type="presParOf" srcId="{F549E9EC-D994-8647-8BC7-DF91E56EBEE7}" destId="{E8A20420-E5E8-5747-A38B-459EF945EEAF}" srcOrd="8" destOrd="0" presId="urn:microsoft.com/office/officeart/2008/layout/CircularPictureCallout"/>
    <dgm:cxn modelId="{54D14D20-98DC-4248-B42D-AA4210888AA8}" type="presParOf" srcId="{E8A20420-E5E8-5747-A38B-459EF945EEAF}" destId="{71B398D6-0523-D54D-AF15-4DA56661B7FC}" srcOrd="0" destOrd="0" presId="urn:microsoft.com/office/officeart/2008/layout/CircularPictureCallout"/>
    <dgm:cxn modelId="{EB1C6B63-AFF9-0043-857D-3F43139EEBE8}" type="presParOf" srcId="{F549E9EC-D994-8647-8BC7-DF91E56EBEE7}" destId="{068CA5DA-73F5-E44C-88B8-3B8494BD0993}" srcOrd="9" destOrd="0" presId="urn:microsoft.com/office/officeart/2008/layout/CircularPictureCallout"/>
    <dgm:cxn modelId="{FE81F88A-5D4C-4844-98D0-E602ACD5A056}" type="presParOf" srcId="{F549E9EC-D994-8647-8BC7-DF91E56EBEE7}" destId="{DE74C8ED-B9B9-EC41-B6CF-DDECC3537AEF}" srcOrd="10" destOrd="0" presId="urn:microsoft.com/office/officeart/2008/layout/CircularPictureCallout"/>
    <dgm:cxn modelId="{F0ACE98E-FE0A-B842-B391-54DD85EEA0C0}" type="presParOf" srcId="{DE74C8ED-B9B9-EC41-B6CF-DDECC3537AEF}" destId="{0335E14E-3617-834C-9CD7-17EACA9C7EFC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20A0713-6E16-3443-B06F-132674F550D5}" type="doc">
      <dgm:prSet loTypeId="urn:microsoft.com/office/officeart/2005/8/layout/default" loCatId="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6B9236C0-78D2-B246-96F9-FE2068C48906}">
      <dgm:prSet phldrT="[Text]" custT="1"/>
      <dgm:spPr>
        <a:solidFill>
          <a:srgbClr val="FF5353"/>
        </a:solidFill>
      </dgm:spPr>
      <dgm:t>
        <a:bodyPr/>
        <a:lstStyle/>
        <a:p>
          <a:r>
            <a:rPr lang="en-GB" sz="2600"/>
            <a:t>Encryption</a:t>
          </a:r>
        </a:p>
      </dgm:t>
    </dgm:pt>
    <dgm:pt modelId="{356A1D4C-EDCB-A64A-AAE6-1357610A413C}" type="parTrans" cxnId="{80074197-BB72-6A40-BA3D-6FACDAAFB370}">
      <dgm:prSet/>
      <dgm:spPr/>
      <dgm:t>
        <a:bodyPr/>
        <a:lstStyle/>
        <a:p>
          <a:endParaRPr lang="en-GB" sz="1800"/>
        </a:p>
      </dgm:t>
    </dgm:pt>
    <dgm:pt modelId="{BBD3B40B-D00B-A046-9DFD-B9D577326CE0}" type="sibTrans" cxnId="{80074197-BB72-6A40-BA3D-6FACDAAFB370}">
      <dgm:prSet/>
      <dgm:spPr/>
      <dgm:t>
        <a:bodyPr/>
        <a:lstStyle/>
        <a:p>
          <a:endParaRPr lang="en-GB" sz="1800"/>
        </a:p>
      </dgm:t>
    </dgm:pt>
    <dgm:pt modelId="{3F28CD36-A040-974D-9158-7C949670A501}">
      <dgm:prSet phldrT="[Text]" custT="1"/>
      <dgm:spPr>
        <a:solidFill>
          <a:srgbClr val="FF5353"/>
        </a:solidFill>
      </dgm:spPr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</a:pPr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Packing</a:t>
          </a:r>
        </a:p>
      </dgm:t>
    </dgm:pt>
    <dgm:pt modelId="{879D5929-572F-514E-9745-94B231AB2075}" type="parTrans" cxnId="{362C2E98-0EF5-F64D-9AD8-DF5624E5E8BB}">
      <dgm:prSet/>
      <dgm:spPr/>
      <dgm:t>
        <a:bodyPr/>
        <a:lstStyle/>
        <a:p>
          <a:endParaRPr lang="en-GB" sz="1800"/>
        </a:p>
      </dgm:t>
    </dgm:pt>
    <dgm:pt modelId="{FFC9A0EA-D379-8641-8D19-0E21C1BA6FC8}" type="sibTrans" cxnId="{362C2E98-0EF5-F64D-9AD8-DF5624E5E8BB}">
      <dgm:prSet/>
      <dgm:spPr/>
      <dgm:t>
        <a:bodyPr/>
        <a:lstStyle/>
        <a:p>
          <a:endParaRPr lang="en-GB" sz="1800"/>
        </a:p>
      </dgm:t>
    </dgm:pt>
    <dgm:pt modelId="{3FA6B448-B85F-DB41-8559-5F9D638D9258}">
      <dgm:prSet phldrT="[Text]" custT="1"/>
      <dgm:spPr>
        <a:solidFill>
          <a:srgbClr val="FF5353"/>
        </a:solidFill>
      </dgm:spPr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</a:pPr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Insertion of Dead Code</a:t>
          </a:r>
        </a:p>
      </dgm:t>
    </dgm:pt>
    <dgm:pt modelId="{ABFD060C-6F7B-1C41-AF6E-D0B31A2A382D}" type="parTrans" cxnId="{39F4A979-8D25-8443-B2A1-E92951D6DCB8}">
      <dgm:prSet/>
      <dgm:spPr/>
      <dgm:t>
        <a:bodyPr/>
        <a:lstStyle/>
        <a:p>
          <a:endParaRPr lang="en-GB" sz="1800"/>
        </a:p>
      </dgm:t>
    </dgm:pt>
    <dgm:pt modelId="{2AE3FCB7-4910-A744-A10A-543772ED552B}" type="sibTrans" cxnId="{39F4A979-8D25-8443-B2A1-E92951D6DCB8}">
      <dgm:prSet/>
      <dgm:spPr/>
      <dgm:t>
        <a:bodyPr/>
        <a:lstStyle/>
        <a:p>
          <a:endParaRPr lang="en-GB" sz="1800"/>
        </a:p>
      </dgm:t>
    </dgm:pt>
    <dgm:pt modelId="{9AF303D9-1B00-3247-A8CD-B749AF8A171E}">
      <dgm:prSet phldrT="[Text]" custT="1"/>
      <dgm:spPr>
        <a:solidFill>
          <a:srgbClr val="FF5353"/>
        </a:solidFill>
      </dgm:spPr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</a:pPr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Polymorphism</a:t>
          </a:r>
        </a:p>
      </dgm:t>
    </dgm:pt>
    <dgm:pt modelId="{D14D85C3-7359-D74D-A705-ACBDB7E3E5F8}" type="parTrans" cxnId="{8FB2DA8E-375F-BD4C-B64E-EF3F8863186C}">
      <dgm:prSet/>
      <dgm:spPr/>
      <dgm:t>
        <a:bodyPr/>
        <a:lstStyle/>
        <a:p>
          <a:endParaRPr lang="en-GB" sz="1800"/>
        </a:p>
      </dgm:t>
    </dgm:pt>
    <dgm:pt modelId="{00FB56A9-48EA-4C44-AEC5-BCDD54BC31DB}" type="sibTrans" cxnId="{8FB2DA8E-375F-BD4C-B64E-EF3F8863186C}">
      <dgm:prSet/>
      <dgm:spPr/>
      <dgm:t>
        <a:bodyPr/>
        <a:lstStyle/>
        <a:p>
          <a:endParaRPr lang="en-GB" sz="1800"/>
        </a:p>
      </dgm:t>
    </dgm:pt>
    <dgm:pt modelId="{AEE2B28E-4E68-DC4A-A1F5-0C06D007F2F2}">
      <dgm:prSet phldrT="[Text]" custT="1"/>
      <dgm:spPr>
        <a:solidFill>
          <a:srgbClr val="FF5353"/>
        </a:solidFill>
      </dgm:spPr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</a:pPr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Metamorphism</a:t>
          </a:r>
        </a:p>
      </dgm:t>
    </dgm:pt>
    <dgm:pt modelId="{9AE857F3-F131-F142-915D-ACFCC1C4B8C5}" type="parTrans" cxnId="{6AF28B89-025E-A043-9409-0155145E32FC}">
      <dgm:prSet/>
      <dgm:spPr/>
      <dgm:t>
        <a:bodyPr/>
        <a:lstStyle/>
        <a:p>
          <a:endParaRPr lang="en-GB" sz="1800"/>
        </a:p>
      </dgm:t>
    </dgm:pt>
    <dgm:pt modelId="{5AB39362-32ED-044E-A2BF-B11B3B96311D}" type="sibTrans" cxnId="{6AF28B89-025E-A043-9409-0155145E32FC}">
      <dgm:prSet/>
      <dgm:spPr/>
      <dgm:t>
        <a:bodyPr/>
        <a:lstStyle/>
        <a:p>
          <a:endParaRPr lang="en-GB" sz="1800"/>
        </a:p>
      </dgm:t>
    </dgm:pt>
    <dgm:pt modelId="{37754EEF-5B67-F348-95C2-5343CE4E59D5}">
      <dgm:prSet phldrT="[Text]" custT="1"/>
      <dgm:spPr>
        <a:solidFill>
          <a:srgbClr val="FF5353"/>
        </a:solidFill>
      </dgm:spPr>
      <dgm:t>
        <a:bodyPr/>
        <a:lstStyle/>
        <a:p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Encoding</a:t>
          </a:r>
        </a:p>
      </dgm:t>
    </dgm:pt>
    <dgm:pt modelId="{17AFEED1-DCA8-5849-AFAE-C36D63A4CA47}" type="parTrans" cxnId="{D20E82E9-B136-2A44-8949-1F2D6B44D9CE}">
      <dgm:prSet/>
      <dgm:spPr/>
      <dgm:t>
        <a:bodyPr/>
        <a:lstStyle/>
        <a:p>
          <a:endParaRPr lang="en-GB" sz="1800"/>
        </a:p>
      </dgm:t>
    </dgm:pt>
    <dgm:pt modelId="{9B846DE9-FF10-CD48-BF31-B21B2FC9AFCD}" type="sibTrans" cxnId="{D20E82E9-B136-2A44-8949-1F2D6B44D9CE}">
      <dgm:prSet/>
      <dgm:spPr/>
      <dgm:t>
        <a:bodyPr/>
        <a:lstStyle/>
        <a:p>
          <a:endParaRPr lang="en-GB" sz="1800"/>
        </a:p>
      </dgm:t>
    </dgm:pt>
    <dgm:pt modelId="{B7980DDA-7D07-0C41-A708-A04F7D0EE2D4}">
      <dgm:prSet phldrT="[Text]" custT="1"/>
      <dgm:spPr>
        <a:solidFill>
          <a:srgbClr val="FF5353"/>
        </a:solidFill>
      </dgm:spPr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</a:pPr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API Hashing</a:t>
          </a:r>
        </a:p>
      </dgm:t>
    </dgm:pt>
    <dgm:pt modelId="{5CBBE8E3-23DD-8048-BCAE-889DE0A256C6}" type="parTrans" cxnId="{C9D03020-7E1E-D141-B0A9-3EE3F3F7179E}">
      <dgm:prSet/>
      <dgm:spPr/>
      <dgm:t>
        <a:bodyPr/>
        <a:lstStyle/>
        <a:p>
          <a:endParaRPr lang="en-GB" sz="1800"/>
        </a:p>
      </dgm:t>
    </dgm:pt>
    <dgm:pt modelId="{B4165068-57A0-E045-A220-019DB38A5E82}" type="sibTrans" cxnId="{C9D03020-7E1E-D141-B0A9-3EE3F3F7179E}">
      <dgm:prSet/>
      <dgm:spPr/>
      <dgm:t>
        <a:bodyPr/>
        <a:lstStyle/>
        <a:p>
          <a:endParaRPr lang="en-GB" sz="1800"/>
        </a:p>
      </dgm:t>
    </dgm:pt>
    <dgm:pt modelId="{5EA076F6-0A88-654B-8467-BA291CA8449D}">
      <dgm:prSet phldrT="[Text]" custT="1"/>
      <dgm:spPr>
        <a:solidFill>
          <a:srgbClr val="FF5353"/>
        </a:solidFill>
      </dgm:spPr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</a:pPr>
          <a:r>
            <a:rPr lang="en-GB" sz="2600" b="0" i="0" u="none" strike="noStrike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Fooling the Disassembler</a:t>
          </a:r>
        </a:p>
      </dgm:t>
    </dgm:pt>
    <dgm:pt modelId="{8D61DE9D-A5BB-1C47-907B-3B98C83FE39E}" type="parTrans" cxnId="{09F20F06-1730-234A-9213-995AA158BDE7}">
      <dgm:prSet/>
      <dgm:spPr/>
      <dgm:t>
        <a:bodyPr/>
        <a:lstStyle/>
        <a:p>
          <a:endParaRPr lang="en-GB" sz="1800"/>
        </a:p>
      </dgm:t>
    </dgm:pt>
    <dgm:pt modelId="{4EF83A17-E3BC-CE41-A8B2-E71E7421201C}" type="sibTrans" cxnId="{09F20F06-1730-234A-9213-995AA158BDE7}">
      <dgm:prSet/>
      <dgm:spPr/>
      <dgm:t>
        <a:bodyPr/>
        <a:lstStyle/>
        <a:p>
          <a:endParaRPr lang="en-GB" sz="1800"/>
        </a:p>
      </dgm:t>
    </dgm:pt>
    <dgm:pt modelId="{7B2F52CE-6F87-D246-BE3C-444EFFDB957B}" type="pres">
      <dgm:prSet presAssocID="{520A0713-6E16-3443-B06F-132674F550D5}" presName="diagram" presStyleCnt="0">
        <dgm:presLayoutVars>
          <dgm:dir/>
          <dgm:resizeHandles val="exact"/>
        </dgm:presLayoutVars>
      </dgm:prSet>
      <dgm:spPr/>
    </dgm:pt>
    <dgm:pt modelId="{33C3CA11-16EE-F342-86F0-E16BBC277733}" type="pres">
      <dgm:prSet presAssocID="{6B9236C0-78D2-B246-96F9-FE2068C48906}" presName="node" presStyleLbl="node1" presStyleIdx="0" presStyleCnt="8" custScaleX="112134" custLinFactNeighborX="-2737">
        <dgm:presLayoutVars>
          <dgm:bulletEnabled val="1"/>
        </dgm:presLayoutVars>
      </dgm:prSet>
      <dgm:spPr/>
    </dgm:pt>
    <dgm:pt modelId="{1C4D226B-CA51-D240-B35A-3A505D051959}" type="pres">
      <dgm:prSet presAssocID="{BBD3B40B-D00B-A046-9DFD-B9D577326CE0}" presName="sibTrans" presStyleCnt="0"/>
      <dgm:spPr/>
    </dgm:pt>
    <dgm:pt modelId="{3F47CB20-6681-6D41-95EA-D6DF49326CC0}" type="pres">
      <dgm:prSet presAssocID="{37754EEF-5B67-F348-95C2-5343CE4E59D5}" presName="node" presStyleLbl="node1" presStyleIdx="1" presStyleCnt="8" custScaleX="112134" custLinFactNeighborX="-2737">
        <dgm:presLayoutVars>
          <dgm:bulletEnabled val="1"/>
        </dgm:presLayoutVars>
      </dgm:prSet>
      <dgm:spPr/>
    </dgm:pt>
    <dgm:pt modelId="{F5CA74E2-D569-C340-BCD5-86F727D09BA8}" type="pres">
      <dgm:prSet presAssocID="{9B846DE9-FF10-CD48-BF31-B21B2FC9AFCD}" presName="sibTrans" presStyleCnt="0"/>
      <dgm:spPr/>
    </dgm:pt>
    <dgm:pt modelId="{3DA1FD54-8CF2-1D46-BE22-26E285B4BF20}" type="pres">
      <dgm:prSet presAssocID="{3F28CD36-A040-974D-9158-7C949670A501}" presName="node" presStyleLbl="node1" presStyleIdx="2" presStyleCnt="8" custScaleX="112134" custLinFactNeighborX="-2737">
        <dgm:presLayoutVars>
          <dgm:bulletEnabled val="1"/>
        </dgm:presLayoutVars>
      </dgm:prSet>
      <dgm:spPr/>
    </dgm:pt>
    <dgm:pt modelId="{7A3B6520-26C1-4048-89CD-244F18D3D110}" type="pres">
      <dgm:prSet presAssocID="{FFC9A0EA-D379-8641-8D19-0E21C1BA6FC8}" presName="sibTrans" presStyleCnt="0"/>
      <dgm:spPr/>
    </dgm:pt>
    <dgm:pt modelId="{8977479D-B87C-2B48-9E06-85818A801A8B}" type="pres">
      <dgm:prSet presAssocID="{B7980DDA-7D07-0C41-A708-A04F7D0EE2D4}" presName="node" presStyleLbl="node1" presStyleIdx="3" presStyleCnt="8" custScaleX="112134" custLinFactNeighborX="-2737">
        <dgm:presLayoutVars>
          <dgm:bulletEnabled val="1"/>
        </dgm:presLayoutVars>
      </dgm:prSet>
      <dgm:spPr/>
    </dgm:pt>
    <dgm:pt modelId="{FA957E90-EB07-A143-9598-96BAC4720B0A}" type="pres">
      <dgm:prSet presAssocID="{B4165068-57A0-E045-A220-019DB38A5E82}" presName="sibTrans" presStyleCnt="0"/>
      <dgm:spPr/>
    </dgm:pt>
    <dgm:pt modelId="{6F678934-7CB5-EA47-B97D-8CE28243EB39}" type="pres">
      <dgm:prSet presAssocID="{3FA6B448-B85F-DB41-8559-5F9D638D9258}" presName="node" presStyleLbl="node1" presStyleIdx="4" presStyleCnt="8" custScaleX="112134" custLinFactNeighborX="-3177">
        <dgm:presLayoutVars>
          <dgm:bulletEnabled val="1"/>
        </dgm:presLayoutVars>
      </dgm:prSet>
      <dgm:spPr/>
    </dgm:pt>
    <dgm:pt modelId="{D9FD0AB4-8287-494C-B104-79BBE04C9473}" type="pres">
      <dgm:prSet presAssocID="{2AE3FCB7-4910-A744-A10A-543772ED552B}" presName="sibTrans" presStyleCnt="0"/>
      <dgm:spPr/>
    </dgm:pt>
    <dgm:pt modelId="{5C6A6032-EDBF-6F47-80B5-347D8086B935}" type="pres">
      <dgm:prSet presAssocID="{5EA076F6-0A88-654B-8467-BA291CA8449D}" presName="node" presStyleLbl="node1" presStyleIdx="5" presStyleCnt="8" custScaleX="112134" custLinFactNeighborX="-1824">
        <dgm:presLayoutVars>
          <dgm:bulletEnabled val="1"/>
        </dgm:presLayoutVars>
      </dgm:prSet>
      <dgm:spPr/>
    </dgm:pt>
    <dgm:pt modelId="{ABA45192-2787-A142-9100-546C2396D165}" type="pres">
      <dgm:prSet presAssocID="{4EF83A17-E3BC-CE41-A8B2-E71E7421201C}" presName="sibTrans" presStyleCnt="0"/>
      <dgm:spPr/>
    </dgm:pt>
    <dgm:pt modelId="{C546D5EB-CAC1-D243-A2F3-A0B7DE39C8DF}" type="pres">
      <dgm:prSet presAssocID="{9AF303D9-1B00-3247-A8CD-B749AF8A171E}" presName="node" presStyleLbl="node1" presStyleIdx="6" presStyleCnt="8" custScaleX="112134" custLinFactNeighborX="-3496">
        <dgm:presLayoutVars>
          <dgm:bulletEnabled val="1"/>
        </dgm:presLayoutVars>
      </dgm:prSet>
      <dgm:spPr/>
    </dgm:pt>
    <dgm:pt modelId="{78588121-916F-A44A-9AD4-CF2A907CD56C}" type="pres">
      <dgm:prSet presAssocID="{00FB56A9-48EA-4C44-AEC5-BCDD54BC31DB}" presName="sibTrans" presStyleCnt="0"/>
      <dgm:spPr/>
    </dgm:pt>
    <dgm:pt modelId="{7F835A65-B430-A74C-97F6-642196EA2525}" type="pres">
      <dgm:prSet presAssocID="{AEE2B28E-4E68-DC4A-A1F5-0C06D007F2F2}" presName="node" presStyleLbl="node1" presStyleIdx="7" presStyleCnt="8" custScaleX="112134" custLinFactNeighborX="-2432">
        <dgm:presLayoutVars>
          <dgm:bulletEnabled val="1"/>
        </dgm:presLayoutVars>
      </dgm:prSet>
      <dgm:spPr/>
    </dgm:pt>
  </dgm:ptLst>
  <dgm:cxnLst>
    <dgm:cxn modelId="{5E9E2F01-37F3-734D-B060-F8EC16FEDEAC}" type="presOf" srcId="{3F28CD36-A040-974D-9158-7C949670A501}" destId="{3DA1FD54-8CF2-1D46-BE22-26E285B4BF20}" srcOrd="0" destOrd="0" presId="urn:microsoft.com/office/officeart/2005/8/layout/default"/>
    <dgm:cxn modelId="{A0F6EE01-F9A6-7E4A-9A21-1E49210DF82D}" type="presOf" srcId="{9AF303D9-1B00-3247-A8CD-B749AF8A171E}" destId="{C546D5EB-CAC1-D243-A2F3-A0B7DE39C8DF}" srcOrd="0" destOrd="0" presId="urn:microsoft.com/office/officeart/2005/8/layout/default"/>
    <dgm:cxn modelId="{09F20F06-1730-234A-9213-995AA158BDE7}" srcId="{520A0713-6E16-3443-B06F-132674F550D5}" destId="{5EA076F6-0A88-654B-8467-BA291CA8449D}" srcOrd="5" destOrd="0" parTransId="{8D61DE9D-A5BB-1C47-907B-3B98C83FE39E}" sibTransId="{4EF83A17-E3BC-CE41-A8B2-E71E7421201C}"/>
    <dgm:cxn modelId="{D76F9815-B22F-3F42-850A-871B3FAEDBF1}" type="presOf" srcId="{B7980DDA-7D07-0C41-A708-A04F7D0EE2D4}" destId="{8977479D-B87C-2B48-9E06-85818A801A8B}" srcOrd="0" destOrd="0" presId="urn:microsoft.com/office/officeart/2005/8/layout/default"/>
    <dgm:cxn modelId="{C9D03020-7E1E-D141-B0A9-3EE3F3F7179E}" srcId="{520A0713-6E16-3443-B06F-132674F550D5}" destId="{B7980DDA-7D07-0C41-A708-A04F7D0EE2D4}" srcOrd="3" destOrd="0" parTransId="{5CBBE8E3-23DD-8048-BCAE-889DE0A256C6}" sibTransId="{B4165068-57A0-E045-A220-019DB38A5E82}"/>
    <dgm:cxn modelId="{0C650B40-6A73-6A47-AB6D-E4FB3238BC43}" type="presOf" srcId="{520A0713-6E16-3443-B06F-132674F550D5}" destId="{7B2F52CE-6F87-D246-BE3C-444EFFDB957B}" srcOrd="0" destOrd="0" presId="urn:microsoft.com/office/officeart/2005/8/layout/default"/>
    <dgm:cxn modelId="{7085DF61-D655-D644-BBEB-CCC5E79701BB}" type="presOf" srcId="{6B9236C0-78D2-B246-96F9-FE2068C48906}" destId="{33C3CA11-16EE-F342-86F0-E16BBC277733}" srcOrd="0" destOrd="0" presId="urn:microsoft.com/office/officeart/2005/8/layout/default"/>
    <dgm:cxn modelId="{A3D73858-2703-FE4F-9803-8B48713ACDC8}" type="presOf" srcId="{3FA6B448-B85F-DB41-8559-5F9D638D9258}" destId="{6F678934-7CB5-EA47-B97D-8CE28243EB39}" srcOrd="0" destOrd="0" presId="urn:microsoft.com/office/officeart/2005/8/layout/default"/>
    <dgm:cxn modelId="{39F4A979-8D25-8443-B2A1-E92951D6DCB8}" srcId="{520A0713-6E16-3443-B06F-132674F550D5}" destId="{3FA6B448-B85F-DB41-8559-5F9D638D9258}" srcOrd="4" destOrd="0" parTransId="{ABFD060C-6F7B-1C41-AF6E-D0B31A2A382D}" sibTransId="{2AE3FCB7-4910-A744-A10A-543772ED552B}"/>
    <dgm:cxn modelId="{DC50007A-2C30-B14A-8268-023ECF21ED1C}" type="presOf" srcId="{AEE2B28E-4E68-DC4A-A1F5-0C06D007F2F2}" destId="{7F835A65-B430-A74C-97F6-642196EA2525}" srcOrd="0" destOrd="0" presId="urn:microsoft.com/office/officeart/2005/8/layout/default"/>
    <dgm:cxn modelId="{4EC79981-9F02-2F48-82BF-1E94689416B1}" type="presOf" srcId="{5EA076F6-0A88-654B-8467-BA291CA8449D}" destId="{5C6A6032-EDBF-6F47-80B5-347D8086B935}" srcOrd="0" destOrd="0" presId="urn:microsoft.com/office/officeart/2005/8/layout/default"/>
    <dgm:cxn modelId="{6AF28B89-025E-A043-9409-0155145E32FC}" srcId="{520A0713-6E16-3443-B06F-132674F550D5}" destId="{AEE2B28E-4E68-DC4A-A1F5-0C06D007F2F2}" srcOrd="7" destOrd="0" parTransId="{9AE857F3-F131-F142-915D-ACFCC1C4B8C5}" sibTransId="{5AB39362-32ED-044E-A2BF-B11B3B96311D}"/>
    <dgm:cxn modelId="{8FB2DA8E-375F-BD4C-B64E-EF3F8863186C}" srcId="{520A0713-6E16-3443-B06F-132674F550D5}" destId="{9AF303D9-1B00-3247-A8CD-B749AF8A171E}" srcOrd="6" destOrd="0" parTransId="{D14D85C3-7359-D74D-A705-ACBDB7E3E5F8}" sibTransId="{00FB56A9-48EA-4C44-AEC5-BCDD54BC31DB}"/>
    <dgm:cxn modelId="{80074197-BB72-6A40-BA3D-6FACDAAFB370}" srcId="{520A0713-6E16-3443-B06F-132674F550D5}" destId="{6B9236C0-78D2-B246-96F9-FE2068C48906}" srcOrd="0" destOrd="0" parTransId="{356A1D4C-EDCB-A64A-AAE6-1357610A413C}" sibTransId="{BBD3B40B-D00B-A046-9DFD-B9D577326CE0}"/>
    <dgm:cxn modelId="{362C2E98-0EF5-F64D-9AD8-DF5624E5E8BB}" srcId="{520A0713-6E16-3443-B06F-132674F550D5}" destId="{3F28CD36-A040-974D-9158-7C949670A501}" srcOrd="2" destOrd="0" parTransId="{879D5929-572F-514E-9745-94B231AB2075}" sibTransId="{FFC9A0EA-D379-8641-8D19-0E21C1BA6FC8}"/>
    <dgm:cxn modelId="{BD9B889A-8F7C-5844-978E-AD52513B73A3}" type="presOf" srcId="{37754EEF-5B67-F348-95C2-5343CE4E59D5}" destId="{3F47CB20-6681-6D41-95EA-D6DF49326CC0}" srcOrd="0" destOrd="0" presId="urn:microsoft.com/office/officeart/2005/8/layout/default"/>
    <dgm:cxn modelId="{D20E82E9-B136-2A44-8949-1F2D6B44D9CE}" srcId="{520A0713-6E16-3443-B06F-132674F550D5}" destId="{37754EEF-5B67-F348-95C2-5343CE4E59D5}" srcOrd="1" destOrd="0" parTransId="{17AFEED1-DCA8-5849-AFAE-C36D63A4CA47}" sibTransId="{9B846DE9-FF10-CD48-BF31-B21B2FC9AFCD}"/>
    <dgm:cxn modelId="{D02A60A0-0888-214E-A909-54DD09C465B7}" type="presParOf" srcId="{7B2F52CE-6F87-D246-BE3C-444EFFDB957B}" destId="{33C3CA11-16EE-F342-86F0-E16BBC277733}" srcOrd="0" destOrd="0" presId="urn:microsoft.com/office/officeart/2005/8/layout/default"/>
    <dgm:cxn modelId="{9DE56EE2-658D-E146-A283-03A02FD4A010}" type="presParOf" srcId="{7B2F52CE-6F87-D246-BE3C-444EFFDB957B}" destId="{1C4D226B-CA51-D240-B35A-3A505D051959}" srcOrd="1" destOrd="0" presId="urn:microsoft.com/office/officeart/2005/8/layout/default"/>
    <dgm:cxn modelId="{2E07AB3B-39E4-5642-8FBF-B0FACC564594}" type="presParOf" srcId="{7B2F52CE-6F87-D246-BE3C-444EFFDB957B}" destId="{3F47CB20-6681-6D41-95EA-D6DF49326CC0}" srcOrd="2" destOrd="0" presId="urn:microsoft.com/office/officeart/2005/8/layout/default"/>
    <dgm:cxn modelId="{183AD7B5-37D8-7545-A71C-B9F9AC7365B9}" type="presParOf" srcId="{7B2F52CE-6F87-D246-BE3C-444EFFDB957B}" destId="{F5CA74E2-D569-C340-BCD5-86F727D09BA8}" srcOrd="3" destOrd="0" presId="urn:microsoft.com/office/officeart/2005/8/layout/default"/>
    <dgm:cxn modelId="{A4FA4121-6E2C-1B40-8E4B-360A4DBFF369}" type="presParOf" srcId="{7B2F52CE-6F87-D246-BE3C-444EFFDB957B}" destId="{3DA1FD54-8CF2-1D46-BE22-26E285B4BF20}" srcOrd="4" destOrd="0" presId="urn:microsoft.com/office/officeart/2005/8/layout/default"/>
    <dgm:cxn modelId="{6984ADA8-C747-1645-98E8-68069EDA5A0C}" type="presParOf" srcId="{7B2F52CE-6F87-D246-BE3C-444EFFDB957B}" destId="{7A3B6520-26C1-4048-89CD-244F18D3D110}" srcOrd="5" destOrd="0" presId="urn:microsoft.com/office/officeart/2005/8/layout/default"/>
    <dgm:cxn modelId="{8D2972F3-0F46-1249-AF1A-7038717B7575}" type="presParOf" srcId="{7B2F52CE-6F87-D246-BE3C-444EFFDB957B}" destId="{8977479D-B87C-2B48-9E06-85818A801A8B}" srcOrd="6" destOrd="0" presId="urn:microsoft.com/office/officeart/2005/8/layout/default"/>
    <dgm:cxn modelId="{08BBA84A-D75D-8B4A-8937-8C29ABAD914D}" type="presParOf" srcId="{7B2F52CE-6F87-D246-BE3C-444EFFDB957B}" destId="{FA957E90-EB07-A143-9598-96BAC4720B0A}" srcOrd="7" destOrd="0" presId="urn:microsoft.com/office/officeart/2005/8/layout/default"/>
    <dgm:cxn modelId="{3358866C-7249-024D-BBBF-1F2DA34347EA}" type="presParOf" srcId="{7B2F52CE-6F87-D246-BE3C-444EFFDB957B}" destId="{6F678934-7CB5-EA47-B97D-8CE28243EB39}" srcOrd="8" destOrd="0" presId="urn:microsoft.com/office/officeart/2005/8/layout/default"/>
    <dgm:cxn modelId="{5B4D9FE9-9150-4648-B445-5EA2826CC278}" type="presParOf" srcId="{7B2F52CE-6F87-D246-BE3C-444EFFDB957B}" destId="{D9FD0AB4-8287-494C-B104-79BBE04C9473}" srcOrd="9" destOrd="0" presId="urn:microsoft.com/office/officeart/2005/8/layout/default"/>
    <dgm:cxn modelId="{99074F2A-5A30-AB47-8BCF-03A4D0B58A15}" type="presParOf" srcId="{7B2F52CE-6F87-D246-BE3C-444EFFDB957B}" destId="{5C6A6032-EDBF-6F47-80B5-347D8086B935}" srcOrd="10" destOrd="0" presId="urn:microsoft.com/office/officeart/2005/8/layout/default"/>
    <dgm:cxn modelId="{E4F2038A-8A3C-4748-8595-C3449D9B1D40}" type="presParOf" srcId="{7B2F52CE-6F87-D246-BE3C-444EFFDB957B}" destId="{ABA45192-2787-A142-9100-546C2396D165}" srcOrd="11" destOrd="0" presId="urn:microsoft.com/office/officeart/2005/8/layout/default"/>
    <dgm:cxn modelId="{0C8F7CA3-0EFA-714C-806C-140294911688}" type="presParOf" srcId="{7B2F52CE-6F87-D246-BE3C-444EFFDB957B}" destId="{C546D5EB-CAC1-D243-A2F3-A0B7DE39C8DF}" srcOrd="12" destOrd="0" presId="urn:microsoft.com/office/officeart/2005/8/layout/default"/>
    <dgm:cxn modelId="{72A13E8A-5DCE-FB4E-ACEB-AFC5BD804D5B}" type="presParOf" srcId="{7B2F52CE-6F87-D246-BE3C-444EFFDB957B}" destId="{78588121-916F-A44A-9AD4-CF2A907CD56C}" srcOrd="13" destOrd="0" presId="urn:microsoft.com/office/officeart/2005/8/layout/default"/>
    <dgm:cxn modelId="{AF3BBAB0-8234-B547-9A07-CA01366D0778}" type="presParOf" srcId="{7B2F52CE-6F87-D246-BE3C-444EFFDB957B}" destId="{7F835A65-B430-A74C-97F6-642196EA2525}" srcOrd="14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AEA47EB-5480-1F46-9A35-63C6EBD4C91B}" type="doc">
      <dgm:prSet loTypeId="urn:microsoft.com/office/officeart/2008/layout/CaptionedPictures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02C476-114E-B141-B89E-37EFE13298D5}">
      <dgm:prSet phldrT="[Text]"/>
      <dgm:spPr/>
      <dgm:t>
        <a:bodyPr/>
        <a:lstStyle/>
        <a:p>
          <a:r>
            <a:rPr lang="en-GB"/>
            <a:t>Octet Stream</a:t>
          </a:r>
        </a:p>
      </dgm:t>
    </dgm:pt>
    <dgm:pt modelId="{94BD399A-52CC-EF45-8426-E20137C7EA75}" type="parTrans" cxnId="{287B35EF-A68F-4849-A135-15239E0D1378}">
      <dgm:prSet/>
      <dgm:spPr/>
      <dgm:t>
        <a:bodyPr/>
        <a:lstStyle/>
        <a:p>
          <a:endParaRPr lang="en-GB"/>
        </a:p>
      </dgm:t>
    </dgm:pt>
    <dgm:pt modelId="{0E00413B-F0CD-314A-9189-C9D20551B79D}" type="sibTrans" cxnId="{287B35EF-A68F-4849-A135-15239E0D1378}">
      <dgm:prSet/>
      <dgm:spPr/>
      <dgm:t>
        <a:bodyPr/>
        <a:lstStyle/>
        <a:p>
          <a:endParaRPr lang="en-GB"/>
        </a:p>
      </dgm:t>
    </dgm:pt>
    <dgm:pt modelId="{12EA54B5-BCEF-FF4D-9026-4BE30D139F44}">
      <dgm:prSet phldrT="[Text]"/>
      <dgm:spPr/>
      <dgm:t>
        <a:bodyPr/>
        <a:lstStyle/>
        <a:p>
          <a:r>
            <a:rPr lang="en-GB" b="0"/>
            <a:t>Web Files</a:t>
          </a:r>
        </a:p>
      </dgm:t>
    </dgm:pt>
    <dgm:pt modelId="{3CB5B0AA-452A-F84E-886F-600F1D0076FD}" type="parTrans" cxnId="{9C1EEE77-DBB5-F148-892D-B8231DF82AD5}">
      <dgm:prSet/>
      <dgm:spPr/>
      <dgm:t>
        <a:bodyPr/>
        <a:lstStyle/>
        <a:p>
          <a:endParaRPr lang="en-GB"/>
        </a:p>
      </dgm:t>
    </dgm:pt>
    <dgm:pt modelId="{003EE671-B304-2646-9D43-5BC86FF32FF6}" type="sibTrans" cxnId="{9C1EEE77-DBB5-F148-892D-B8231DF82AD5}">
      <dgm:prSet/>
      <dgm:spPr/>
      <dgm:t>
        <a:bodyPr/>
        <a:lstStyle/>
        <a:p>
          <a:endParaRPr lang="en-GB"/>
        </a:p>
      </dgm:t>
    </dgm:pt>
    <dgm:pt modelId="{EE6CA910-3600-D74B-B0A8-7EED2863560C}">
      <dgm:prSet phldrT="[Text]"/>
      <dgm:spPr/>
      <dgm:t>
        <a:bodyPr/>
        <a:lstStyle/>
        <a:p>
          <a:r>
            <a:rPr lang="en-GB"/>
            <a:t>Images</a:t>
          </a:r>
        </a:p>
      </dgm:t>
    </dgm:pt>
    <dgm:pt modelId="{D3D30A97-97DB-5446-B310-1CAC107A49D5}" type="parTrans" cxnId="{5A9A757F-CB61-EC49-8C5D-568BCE686949}">
      <dgm:prSet/>
      <dgm:spPr/>
      <dgm:t>
        <a:bodyPr/>
        <a:lstStyle/>
        <a:p>
          <a:endParaRPr lang="en-GB"/>
        </a:p>
      </dgm:t>
    </dgm:pt>
    <dgm:pt modelId="{33848B4F-4BEE-2E42-88CF-9F735D7DFF0A}" type="sibTrans" cxnId="{5A9A757F-CB61-EC49-8C5D-568BCE686949}">
      <dgm:prSet/>
      <dgm:spPr/>
      <dgm:t>
        <a:bodyPr/>
        <a:lstStyle/>
        <a:p>
          <a:endParaRPr lang="en-GB"/>
        </a:p>
      </dgm:t>
    </dgm:pt>
    <dgm:pt modelId="{0474DB27-0651-4F4E-B48D-5DF5BF577661}">
      <dgm:prSet phldrT="[Text]"/>
      <dgm:spPr/>
      <dgm:t>
        <a:bodyPr/>
        <a:lstStyle/>
        <a:p>
          <a:r>
            <a:rPr lang="en-GB"/>
            <a:t>Macro-Enabled Documents</a:t>
          </a:r>
        </a:p>
      </dgm:t>
    </dgm:pt>
    <dgm:pt modelId="{86270D01-279E-DE4C-8B65-C65BDAFE760D}" type="parTrans" cxnId="{6A9F5656-2545-7F4E-818B-52E283E8656A}">
      <dgm:prSet/>
      <dgm:spPr/>
      <dgm:t>
        <a:bodyPr/>
        <a:lstStyle/>
        <a:p>
          <a:endParaRPr lang="en-GB"/>
        </a:p>
      </dgm:t>
    </dgm:pt>
    <dgm:pt modelId="{9A5632D8-8F34-AC48-A5DC-D07F40285042}" type="sibTrans" cxnId="{6A9F5656-2545-7F4E-818B-52E283E8656A}">
      <dgm:prSet/>
      <dgm:spPr/>
      <dgm:t>
        <a:bodyPr/>
        <a:lstStyle/>
        <a:p>
          <a:endParaRPr lang="en-GB"/>
        </a:p>
      </dgm:t>
    </dgm:pt>
    <dgm:pt modelId="{CFD0794D-EEDD-B347-A331-15F9FE36F8E1}">
      <dgm:prSet phldrT="[Text]"/>
      <dgm:spPr/>
      <dgm:t>
        <a:bodyPr/>
        <a:lstStyle/>
        <a:p>
          <a:r>
            <a:rPr lang="en-GB"/>
            <a:t>Portable Documents</a:t>
          </a:r>
        </a:p>
      </dgm:t>
    </dgm:pt>
    <dgm:pt modelId="{4E8D2EF4-D029-A347-847D-E558E2DEB920}" type="parTrans" cxnId="{BE7546AC-C12C-7141-979B-B19CD9F20821}">
      <dgm:prSet/>
      <dgm:spPr/>
      <dgm:t>
        <a:bodyPr/>
        <a:lstStyle/>
        <a:p>
          <a:endParaRPr lang="en-GB"/>
        </a:p>
      </dgm:t>
    </dgm:pt>
    <dgm:pt modelId="{94F11022-F75A-F840-9CB4-BD22AC3A4410}" type="sibTrans" cxnId="{BE7546AC-C12C-7141-979B-B19CD9F20821}">
      <dgm:prSet/>
      <dgm:spPr/>
      <dgm:t>
        <a:bodyPr/>
        <a:lstStyle/>
        <a:p>
          <a:endParaRPr lang="en-GB"/>
        </a:p>
      </dgm:t>
    </dgm:pt>
    <dgm:pt modelId="{E049B0A5-81C6-1541-A19F-1786B7052156}">
      <dgm:prSet phldrT="[Text]"/>
      <dgm:spPr/>
      <dgm:t>
        <a:bodyPr/>
        <a:lstStyle/>
        <a:p>
          <a:r>
            <a:rPr lang="en-GB"/>
            <a:t>Archives</a:t>
          </a:r>
        </a:p>
      </dgm:t>
    </dgm:pt>
    <dgm:pt modelId="{342E631B-A733-F34E-920B-14F3FB870FCE}" type="parTrans" cxnId="{B80B17C2-42C5-A646-9A38-3B7DCBBC919D}">
      <dgm:prSet/>
      <dgm:spPr/>
      <dgm:t>
        <a:bodyPr/>
        <a:lstStyle/>
        <a:p>
          <a:endParaRPr lang="en-GB"/>
        </a:p>
      </dgm:t>
    </dgm:pt>
    <dgm:pt modelId="{99E8F579-3E9F-7F43-B960-97E54C148BCB}" type="sibTrans" cxnId="{B80B17C2-42C5-A646-9A38-3B7DCBBC919D}">
      <dgm:prSet/>
      <dgm:spPr/>
      <dgm:t>
        <a:bodyPr/>
        <a:lstStyle/>
        <a:p>
          <a:endParaRPr lang="en-GB"/>
        </a:p>
      </dgm:t>
    </dgm:pt>
    <dgm:pt modelId="{F5A41A66-6DAD-104A-BBE7-B254499A3107}" type="pres">
      <dgm:prSet presAssocID="{AAEA47EB-5480-1F46-9A35-63C6EBD4C91B}" presName="Name0" presStyleCnt="0">
        <dgm:presLayoutVars>
          <dgm:chMax/>
          <dgm:chPref/>
          <dgm:dir/>
        </dgm:presLayoutVars>
      </dgm:prSet>
      <dgm:spPr/>
    </dgm:pt>
    <dgm:pt modelId="{3DEDB136-CFFD-DB43-A2EB-B23CD793A040}" type="pres">
      <dgm:prSet presAssocID="{B402C476-114E-B141-B89E-37EFE13298D5}" presName="composite" presStyleCnt="0">
        <dgm:presLayoutVars>
          <dgm:chMax val="1"/>
          <dgm:chPref val="1"/>
        </dgm:presLayoutVars>
      </dgm:prSet>
      <dgm:spPr/>
    </dgm:pt>
    <dgm:pt modelId="{BD124427-180E-AF45-B3D6-8DC4BE814C40}" type="pres">
      <dgm:prSet presAssocID="{B402C476-114E-B141-B89E-37EFE13298D5}" presName="Accent" presStyleLbl="trAlignAcc1" presStyleIdx="0" presStyleCnt="6">
        <dgm:presLayoutVars>
          <dgm:chMax val="0"/>
          <dgm:chPref val="0"/>
        </dgm:presLayoutVars>
      </dgm:prSet>
      <dgm:spPr/>
    </dgm:pt>
    <dgm:pt modelId="{772A96CD-4C60-F341-968D-157FDF21A99E}" type="pres">
      <dgm:prSet presAssocID="{B402C476-114E-B141-B89E-37EFE13298D5}" presName="Image" presStyleLbl="alignImgPlace1" presStyleIdx="0" presStyleCnt="6" custScaleX="55964" custScaleY="55964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28DD8ACE-2D78-9A4E-92AE-0550A731E994}" type="pres">
      <dgm:prSet presAssocID="{B402C476-114E-B141-B89E-37EFE13298D5}" presName="ChildComposite" presStyleCnt="0"/>
      <dgm:spPr/>
    </dgm:pt>
    <dgm:pt modelId="{D1F1BD32-E50D-8542-A595-5A6398D38972}" type="pres">
      <dgm:prSet presAssocID="{B402C476-114E-B141-B89E-37EFE13298D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AB6E900-2DBE-1A4F-96A4-4E85CBF45779}" type="pres">
      <dgm:prSet presAssocID="{B402C476-114E-B141-B89E-37EFE13298D5}" presName="Parent" presStyleLbl="revTx" presStyleIdx="0" presStyleCnt="6">
        <dgm:presLayoutVars>
          <dgm:chMax val="1"/>
          <dgm:chPref val="0"/>
          <dgm:bulletEnabled val="1"/>
        </dgm:presLayoutVars>
      </dgm:prSet>
      <dgm:spPr/>
    </dgm:pt>
    <dgm:pt modelId="{15AFCBEA-21C7-3C48-B342-FB746B605A82}" type="pres">
      <dgm:prSet presAssocID="{0E00413B-F0CD-314A-9189-C9D20551B79D}" presName="sibTrans" presStyleCnt="0"/>
      <dgm:spPr/>
    </dgm:pt>
    <dgm:pt modelId="{539A36BE-7542-A941-A5E6-E7627A951DE9}" type="pres">
      <dgm:prSet presAssocID="{12EA54B5-BCEF-FF4D-9026-4BE30D139F44}" presName="composite" presStyleCnt="0">
        <dgm:presLayoutVars>
          <dgm:chMax val="1"/>
          <dgm:chPref val="1"/>
        </dgm:presLayoutVars>
      </dgm:prSet>
      <dgm:spPr/>
    </dgm:pt>
    <dgm:pt modelId="{42CDAD87-B1C1-9142-8680-B5EECEA18286}" type="pres">
      <dgm:prSet presAssocID="{12EA54B5-BCEF-FF4D-9026-4BE30D139F44}" presName="Accent" presStyleLbl="trAlignAcc1" presStyleIdx="1" presStyleCnt="6">
        <dgm:presLayoutVars>
          <dgm:chMax val="0"/>
          <dgm:chPref val="0"/>
        </dgm:presLayoutVars>
      </dgm:prSet>
      <dgm:spPr/>
    </dgm:pt>
    <dgm:pt modelId="{E9653B51-27E2-1D44-88B9-8D32349C3E18}" type="pres">
      <dgm:prSet presAssocID="{12EA54B5-BCEF-FF4D-9026-4BE30D139F44}" presName="Image" presStyleLbl="alignImgPlace1" presStyleIdx="1" presStyleCnt="6" custScaleX="55964" custScaleY="5596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9000" b="-9000"/>
          </a:stretch>
        </a:blipFill>
      </dgm:spPr>
    </dgm:pt>
    <dgm:pt modelId="{B08C82DC-C9BC-E645-8E08-3948E19DCD82}" type="pres">
      <dgm:prSet presAssocID="{12EA54B5-BCEF-FF4D-9026-4BE30D139F44}" presName="ChildComposite" presStyleCnt="0"/>
      <dgm:spPr/>
    </dgm:pt>
    <dgm:pt modelId="{51B6C69C-3E71-7B44-BBE0-F7C2A52B29DD}" type="pres">
      <dgm:prSet presAssocID="{12EA54B5-BCEF-FF4D-9026-4BE30D139F4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C5EE3D5-5937-4746-88E4-D0A3845146BD}" type="pres">
      <dgm:prSet presAssocID="{12EA54B5-BCEF-FF4D-9026-4BE30D139F44}" presName="Parent" presStyleLbl="revTx" presStyleIdx="1" presStyleCnt="6">
        <dgm:presLayoutVars>
          <dgm:chMax val="1"/>
          <dgm:chPref val="0"/>
          <dgm:bulletEnabled val="1"/>
        </dgm:presLayoutVars>
      </dgm:prSet>
      <dgm:spPr/>
    </dgm:pt>
    <dgm:pt modelId="{6A29098C-8F09-6F48-81DA-DA317150037C}" type="pres">
      <dgm:prSet presAssocID="{003EE671-B304-2646-9D43-5BC86FF32FF6}" presName="sibTrans" presStyleCnt="0"/>
      <dgm:spPr/>
    </dgm:pt>
    <dgm:pt modelId="{CF4F5DEA-0483-6B45-85ED-63C203689210}" type="pres">
      <dgm:prSet presAssocID="{EE6CA910-3600-D74B-B0A8-7EED2863560C}" presName="composite" presStyleCnt="0">
        <dgm:presLayoutVars>
          <dgm:chMax val="1"/>
          <dgm:chPref val="1"/>
        </dgm:presLayoutVars>
      </dgm:prSet>
      <dgm:spPr/>
    </dgm:pt>
    <dgm:pt modelId="{5B56E4BA-BC10-5A4F-96CB-C08A545069CB}" type="pres">
      <dgm:prSet presAssocID="{EE6CA910-3600-D74B-B0A8-7EED2863560C}" presName="Accent" presStyleLbl="trAlignAcc1" presStyleIdx="2" presStyleCnt="6">
        <dgm:presLayoutVars>
          <dgm:chMax val="0"/>
          <dgm:chPref val="0"/>
        </dgm:presLayoutVars>
      </dgm:prSet>
      <dgm:spPr/>
    </dgm:pt>
    <dgm:pt modelId="{3E7A05E9-FE8C-5D4F-A4C9-741197494E29}" type="pres">
      <dgm:prSet presAssocID="{EE6CA910-3600-D74B-B0A8-7EED2863560C}" presName="Image" presStyleLbl="alignImgPlace1" presStyleIdx="2" presStyleCnt="6" custScaleX="55964" custScaleY="5596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t="-9000" b="-9000"/>
          </a:stretch>
        </a:blipFill>
      </dgm:spPr>
    </dgm:pt>
    <dgm:pt modelId="{1759C9A4-14D5-3149-B17C-32901DAA11E5}" type="pres">
      <dgm:prSet presAssocID="{EE6CA910-3600-D74B-B0A8-7EED2863560C}" presName="ChildComposite" presStyleCnt="0"/>
      <dgm:spPr/>
    </dgm:pt>
    <dgm:pt modelId="{8771073C-09DD-5749-97D8-A94E8C6DA2EA}" type="pres">
      <dgm:prSet presAssocID="{EE6CA910-3600-D74B-B0A8-7EED2863560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57D0E0A-4DBF-A143-89F2-37253687D263}" type="pres">
      <dgm:prSet presAssocID="{EE6CA910-3600-D74B-B0A8-7EED2863560C}" presName="Parent" presStyleLbl="revTx" presStyleIdx="2" presStyleCnt="6">
        <dgm:presLayoutVars>
          <dgm:chMax val="1"/>
          <dgm:chPref val="0"/>
          <dgm:bulletEnabled val="1"/>
        </dgm:presLayoutVars>
      </dgm:prSet>
      <dgm:spPr/>
    </dgm:pt>
    <dgm:pt modelId="{9B546270-A2F2-ED42-82FF-978809D20C17}" type="pres">
      <dgm:prSet presAssocID="{33848B4F-4BEE-2E42-88CF-9F735D7DFF0A}" presName="sibTrans" presStyleCnt="0"/>
      <dgm:spPr/>
    </dgm:pt>
    <dgm:pt modelId="{30486405-FF05-2640-9DEF-7563D2E7DB51}" type="pres">
      <dgm:prSet presAssocID="{0474DB27-0651-4F4E-B48D-5DF5BF577661}" presName="composite" presStyleCnt="0">
        <dgm:presLayoutVars>
          <dgm:chMax val="1"/>
          <dgm:chPref val="1"/>
        </dgm:presLayoutVars>
      </dgm:prSet>
      <dgm:spPr/>
    </dgm:pt>
    <dgm:pt modelId="{BA4E31FE-6430-AD48-82BA-8371EB33D623}" type="pres">
      <dgm:prSet presAssocID="{0474DB27-0651-4F4E-B48D-5DF5BF577661}" presName="Accent" presStyleLbl="trAlignAcc1" presStyleIdx="3" presStyleCnt="6">
        <dgm:presLayoutVars>
          <dgm:chMax val="0"/>
          <dgm:chPref val="0"/>
        </dgm:presLayoutVars>
      </dgm:prSet>
      <dgm:spPr/>
    </dgm:pt>
    <dgm:pt modelId="{27489DB4-979A-5243-B9DB-B875A2A82397}" type="pres">
      <dgm:prSet presAssocID="{0474DB27-0651-4F4E-B48D-5DF5BF577661}" presName="Image" presStyleLbl="alignImgPlace1" presStyleIdx="3" presStyleCnt="6" custScaleX="55964" custScaleY="5596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9000" b="-9000"/>
          </a:stretch>
        </a:blipFill>
      </dgm:spPr>
    </dgm:pt>
    <dgm:pt modelId="{941B9E23-E8C9-B84C-9797-150B815F2D7E}" type="pres">
      <dgm:prSet presAssocID="{0474DB27-0651-4F4E-B48D-5DF5BF577661}" presName="ChildComposite" presStyleCnt="0"/>
      <dgm:spPr/>
    </dgm:pt>
    <dgm:pt modelId="{D007E188-CD5F-8A43-B981-57CE333AB3CB}" type="pres">
      <dgm:prSet presAssocID="{0474DB27-0651-4F4E-B48D-5DF5BF57766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C196DE3-BA47-834B-880C-E35FEABD25FB}" type="pres">
      <dgm:prSet presAssocID="{0474DB27-0651-4F4E-B48D-5DF5BF577661}" presName="Parent" presStyleLbl="revTx" presStyleIdx="3" presStyleCnt="6">
        <dgm:presLayoutVars>
          <dgm:chMax val="1"/>
          <dgm:chPref val="0"/>
          <dgm:bulletEnabled val="1"/>
        </dgm:presLayoutVars>
      </dgm:prSet>
      <dgm:spPr/>
    </dgm:pt>
    <dgm:pt modelId="{4101E4B4-2FC8-A54A-A727-AB5F612B4115}" type="pres">
      <dgm:prSet presAssocID="{9A5632D8-8F34-AC48-A5DC-D07F40285042}" presName="sibTrans" presStyleCnt="0"/>
      <dgm:spPr/>
    </dgm:pt>
    <dgm:pt modelId="{F8F4C3FF-3BDF-DD4F-8A2F-7684C8A8BFE7}" type="pres">
      <dgm:prSet presAssocID="{CFD0794D-EEDD-B347-A331-15F9FE36F8E1}" presName="composite" presStyleCnt="0">
        <dgm:presLayoutVars>
          <dgm:chMax val="1"/>
          <dgm:chPref val="1"/>
        </dgm:presLayoutVars>
      </dgm:prSet>
      <dgm:spPr/>
    </dgm:pt>
    <dgm:pt modelId="{4753A4F7-D087-6F40-94CF-84AF6D41EB56}" type="pres">
      <dgm:prSet presAssocID="{CFD0794D-EEDD-B347-A331-15F9FE36F8E1}" presName="Accent" presStyleLbl="trAlignAcc1" presStyleIdx="4" presStyleCnt="6">
        <dgm:presLayoutVars>
          <dgm:chMax val="0"/>
          <dgm:chPref val="0"/>
        </dgm:presLayoutVars>
      </dgm:prSet>
      <dgm:spPr/>
    </dgm:pt>
    <dgm:pt modelId="{ED1CCE16-47C9-494B-B265-528865A6A6D4}" type="pres">
      <dgm:prSet presAssocID="{CFD0794D-EEDD-B347-A331-15F9FE36F8E1}" presName="Image" presStyleLbl="alignImgPlace1" presStyleIdx="4" presStyleCnt="6" custScaleX="55964" custScaleY="5596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 t="-9000" b="-9000"/>
          </a:stretch>
        </a:blipFill>
      </dgm:spPr>
    </dgm:pt>
    <dgm:pt modelId="{8D08B467-E861-2A47-8060-E298CB9C1147}" type="pres">
      <dgm:prSet presAssocID="{CFD0794D-EEDD-B347-A331-15F9FE36F8E1}" presName="ChildComposite" presStyleCnt="0"/>
      <dgm:spPr/>
    </dgm:pt>
    <dgm:pt modelId="{212BD13A-1BED-0B46-B4CE-458FFFB0DA52}" type="pres">
      <dgm:prSet presAssocID="{CFD0794D-EEDD-B347-A331-15F9FE36F8E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6F1756D-B9F5-A848-9F37-1D560E2CD21C}" type="pres">
      <dgm:prSet presAssocID="{CFD0794D-EEDD-B347-A331-15F9FE36F8E1}" presName="Parent" presStyleLbl="revTx" presStyleIdx="4" presStyleCnt="6">
        <dgm:presLayoutVars>
          <dgm:chMax val="1"/>
          <dgm:chPref val="0"/>
          <dgm:bulletEnabled val="1"/>
        </dgm:presLayoutVars>
      </dgm:prSet>
      <dgm:spPr/>
    </dgm:pt>
    <dgm:pt modelId="{332580CC-C6CF-6C48-BB37-3D24DE918D0D}" type="pres">
      <dgm:prSet presAssocID="{94F11022-F75A-F840-9CB4-BD22AC3A4410}" presName="sibTrans" presStyleCnt="0"/>
      <dgm:spPr/>
    </dgm:pt>
    <dgm:pt modelId="{9A0D1383-4778-DB46-AE9C-D2FC765E84D8}" type="pres">
      <dgm:prSet presAssocID="{E049B0A5-81C6-1541-A19F-1786B7052156}" presName="composite" presStyleCnt="0">
        <dgm:presLayoutVars>
          <dgm:chMax val="1"/>
          <dgm:chPref val="1"/>
        </dgm:presLayoutVars>
      </dgm:prSet>
      <dgm:spPr/>
    </dgm:pt>
    <dgm:pt modelId="{14A071EA-113E-3346-9453-7BBEE813F19C}" type="pres">
      <dgm:prSet presAssocID="{E049B0A5-81C6-1541-A19F-1786B7052156}" presName="Accent" presStyleLbl="trAlignAcc1" presStyleIdx="5" presStyleCnt="6">
        <dgm:presLayoutVars>
          <dgm:chMax val="0"/>
          <dgm:chPref val="0"/>
        </dgm:presLayoutVars>
      </dgm:prSet>
      <dgm:spPr/>
    </dgm:pt>
    <dgm:pt modelId="{4988CDF9-3287-C244-8663-A82C1014002A}" type="pres">
      <dgm:prSet presAssocID="{E049B0A5-81C6-1541-A19F-1786B7052156}" presName="Image" presStyleLbl="alignImgPlace1" presStyleIdx="5" presStyleCnt="6" custScaleX="55964" custScaleY="5596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 t="-9000" b="-9000"/>
          </a:stretch>
        </a:blipFill>
      </dgm:spPr>
    </dgm:pt>
    <dgm:pt modelId="{BB828B80-D8B1-604D-B1BE-9B2E9368C989}" type="pres">
      <dgm:prSet presAssocID="{E049B0A5-81C6-1541-A19F-1786B7052156}" presName="ChildComposite" presStyleCnt="0"/>
      <dgm:spPr/>
    </dgm:pt>
    <dgm:pt modelId="{31042174-19BF-9B44-9B76-E9FE1C971E68}" type="pres">
      <dgm:prSet presAssocID="{E049B0A5-81C6-1541-A19F-1786B705215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CD14696-159C-2248-B00D-1C670C0C07D9}" type="pres">
      <dgm:prSet presAssocID="{E049B0A5-81C6-1541-A19F-1786B7052156}" presName="Parent" presStyleLbl="revTx" presStyleIdx="5" presStyleCnt="6">
        <dgm:presLayoutVars>
          <dgm:chMax val="1"/>
          <dgm:chPref val="0"/>
          <dgm:bulletEnabled val="1"/>
        </dgm:presLayoutVars>
      </dgm:prSet>
      <dgm:spPr/>
    </dgm:pt>
  </dgm:ptLst>
  <dgm:cxnLst>
    <dgm:cxn modelId="{2DD4F709-5FC6-9341-80D8-2A6A0BFD2379}" type="presOf" srcId="{CFD0794D-EEDD-B347-A331-15F9FE36F8E1}" destId="{96F1756D-B9F5-A848-9F37-1D560E2CD21C}" srcOrd="0" destOrd="0" presId="urn:microsoft.com/office/officeart/2008/layout/CaptionedPictures"/>
    <dgm:cxn modelId="{E935E023-61E0-8941-B8CC-A2E0CD7D7714}" type="presOf" srcId="{12EA54B5-BCEF-FF4D-9026-4BE30D139F44}" destId="{EC5EE3D5-5937-4746-88E4-D0A3845146BD}" srcOrd="0" destOrd="0" presId="urn:microsoft.com/office/officeart/2008/layout/CaptionedPictures"/>
    <dgm:cxn modelId="{E570EA4F-2424-3E42-A8F8-E5A3943FC9B2}" type="presOf" srcId="{EE6CA910-3600-D74B-B0A8-7EED2863560C}" destId="{657D0E0A-4DBF-A143-89F2-37253687D263}" srcOrd="0" destOrd="0" presId="urn:microsoft.com/office/officeart/2008/layout/CaptionedPictures"/>
    <dgm:cxn modelId="{6A9F5656-2545-7F4E-818B-52E283E8656A}" srcId="{AAEA47EB-5480-1F46-9A35-63C6EBD4C91B}" destId="{0474DB27-0651-4F4E-B48D-5DF5BF577661}" srcOrd="3" destOrd="0" parTransId="{86270D01-279E-DE4C-8B65-C65BDAFE760D}" sibTransId="{9A5632D8-8F34-AC48-A5DC-D07F40285042}"/>
    <dgm:cxn modelId="{9C1EEE77-DBB5-F148-892D-B8231DF82AD5}" srcId="{AAEA47EB-5480-1F46-9A35-63C6EBD4C91B}" destId="{12EA54B5-BCEF-FF4D-9026-4BE30D139F44}" srcOrd="1" destOrd="0" parTransId="{3CB5B0AA-452A-F84E-886F-600F1D0076FD}" sibTransId="{003EE671-B304-2646-9D43-5BC86FF32FF6}"/>
    <dgm:cxn modelId="{5A9A757F-CB61-EC49-8C5D-568BCE686949}" srcId="{AAEA47EB-5480-1F46-9A35-63C6EBD4C91B}" destId="{EE6CA910-3600-D74B-B0A8-7EED2863560C}" srcOrd="2" destOrd="0" parTransId="{D3D30A97-97DB-5446-B310-1CAC107A49D5}" sibTransId="{33848B4F-4BEE-2E42-88CF-9F735D7DFF0A}"/>
    <dgm:cxn modelId="{F9940992-4F6C-ED48-8578-7A60C6E54744}" type="presOf" srcId="{E049B0A5-81C6-1541-A19F-1786B7052156}" destId="{9CD14696-159C-2248-B00D-1C670C0C07D9}" srcOrd="0" destOrd="0" presId="urn:microsoft.com/office/officeart/2008/layout/CaptionedPictures"/>
    <dgm:cxn modelId="{43250B9A-5062-2945-AECF-1AA431413006}" type="presOf" srcId="{0474DB27-0651-4F4E-B48D-5DF5BF577661}" destId="{5C196DE3-BA47-834B-880C-E35FEABD25FB}" srcOrd="0" destOrd="0" presId="urn:microsoft.com/office/officeart/2008/layout/CaptionedPictures"/>
    <dgm:cxn modelId="{D52F5AA7-E8C7-6849-9364-3DFF8889331C}" type="presOf" srcId="{AAEA47EB-5480-1F46-9A35-63C6EBD4C91B}" destId="{F5A41A66-6DAD-104A-BBE7-B254499A3107}" srcOrd="0" destOrd="0" presId="urn:microsoft.com/office/officeart/2008/layout/CaptionedPictures"/>
    <dgm:cxn modelId="{BE7546AC-C12C-7141-979B-B19CD9F20821}" srcId="{AAEA47EB-5480-1F46-9A35-63C6EBD4C91B}" destId="{CFD0794D-EEDD-B347-A331-15F9FE36F8E1}" srcOrd="4" destOrd="0" parTransId="{4E8D2EF4-D029-A347-847D-E558E2DEB920}" sibTransId="{94F11022-F75A-F840-9CB4-BD22AC3A4410}"/>
    <dgm:cxn modelId="{B80B17C2-42C5-A646-9A38-3B7DCBBC919D}" srcId="{AAEA47EB-5480-1F46-9A35-63C6EBD4C91B}" destId="{E049B0A5-81C6-1541-A19F-1786B7052156}" srcOrd="5" destOrd="0" parTransId="{342E631B-A733-F34E-920B-14F3FB870FCE}" sibTransId="{99E8F579-3E9F-7F43-B960-97E54C148BCB}"/>
    <dgm:cxn modelId="{287B35EF-A68F-4849-A135-15239E0D1378}" srcId="{AAEA47EB-5480-1F46-9A35-63C6EBD4C91B}" destId="{B402C476-114E-B141-B89E-37EFE13298D5}" srcOrd="0" destOrd="0" parTransId="{94BD399A-52CC-EF45-8426-E20137C7EA75}" sibTransId="{0E00413B-F0CD-314A-9189-C9D20551B79D}"/>
    <dgm:cxn modelId="{82172EFB-ED81-F84F-8703-2064D048B396}" type="presOf" srcId="{B402C476-114E-B141-B89E-37EFE13298D5}" destId="{0AB6E900-2DBE-1A4F-96A4-4E85CBF45779}" srcOrd="0" destOrd="0" presId="urn:microsoft.com/office/officeart/2008/layout/CaptionedPictures"/>
    <dgm:cxn modelId="{3905CBE4-F9A7-554C-9651-D265963E79D3}" type="presParOf" srcId="{F5A41A66-6DAD-104A-BBE7-B254499A3107}" destId="{3DEDB136-CFFD-DB43-A2EB-B23CD793A040}" srcOrd="0" destOrd="0" presId="urn:microsoft.com/office/officeart/2008/layout/CaptionedPictures"/>
    <dgm:cxn modelId="{DCC05A15-62F2-6045-8182-DDA7026B7049}" type="presParOf" srcId="{3DEDB136-CFFD-DB43-A2EB-B23CD793A040}" destId="{BD124427-180E-AF45-B3D6-8DC4BE814C40}" srcOrd="0" destOrd="0" presId="urn:microsoft.com/office/officeart/2008/layout/CaptionedPictures"/>
    <dgm:cxn modelId="{431E47D2-3645-D74E-BB50-B8D0C4F162F4}" type="presParOf" srcId="{3DEDB136-CFFD-DB43-A2EB-B23CD793A040}" destId="{772A96CD-4C60-F341-968D-157FDF21A99E}" srcOrd="1" destOrd="0" presId="urn:microsoft.com/office/officeart/2008/layout/CaptionedPictures"/>
    <dgm:cxn modelId="{0E6F9519-7A66-AF49-B827-50DF0A76592B}" type="presParOf" srcId="{3DEDB136-CFFD-DB43-A2EB-B23CD793A040}" destId="{28DD8ACE-2D78-9A4E-92AE-0550A731E994}" srcOrd="2" destOrd="0" presId="urn:microsoft.com/office/officeart/2008/layout/CaptionedPictures"/>
    <dgm:cxn modelId="{E2E6997C-C93F-DF45-A852-1CB3CA5CABFA}" type="presParOf" srcId="{28DD8ACE-2D78-9A4E-92AE-0550A731E994}" destId="{D1F1BD32-E50D-8542-A595-5A6398D38972}" srcOrd="0" destOrd="0" presId="urn:microsoft.com/office/officeart/2008/layout/CaptionedPictures"/>
    <dgm:cxn modelId="{F6A06C5B-C06B-9A4D-9FC9-2C2BCCB7F310}" type="presParOf" srcId="{28DD8ACE-2D78-9A4E-92AE-0550A731E994}" destId="{0AB6E900-2DBE-1A4F-96A4-4E85CBF45779}" srcOrd="1" destOrd="0" presId="urn:microsoft.com/office/officeart/2008/layout/CaptionedPictures"/>
    <dgm:cxn modelId="{4ADC205B-E898-8942-9669-8EBA16FCAC7F}" type="presParOf" srcId="{F5A41A66-6DAD-104A-BBE7-B254499A3107}" destId="{15AFCBEA-21C7-3C48-B342-FB746B605A82}" srcOrd="1" destOrd="0" presId="urn:microsoft.com/office/officeart/2008/layout/CaptionedPictures"/>
    <dgm:cxn modelId="{8D63FC30-C249-4D46-BD34-2D5377C4216D}" type="presParOf" srcId="{F5A41A66-6DAD-104A-BBE7-B254499A3107}" destId="{539A36BE-7542-A941-A5E6-E7627A951DE9}" srcOrd="2" destOrd="0" presId="urn:microsoft.com/office/officeart/2008/layout/CaptionedPictures"/>
    <dgm:cxn modelId="{29D3293F-75FE-9340-9CE7-45E97E951144}" type="presParOf" srcId="{539A36BE-7542-A941-A5E6-E7627A951DE9}" destId="{42CDAD87-B1C1-9142-8680-B5EECEA18286}" srcOrd="0" destOrd="0" presId="urn:microsoft.com/office/officeart/2008/layout/CaptionedPictures"/>
    <dgm:cxn modelId="{F4D7F7DD-6761-D248-B1BA-D9519A11ADDE}" type="presParOf" srcId="{539A36BE-7542-A941-A5E6-E7627A951DE9}" destId="{E9653B51-27E2-1D44-88B9-8D32349C3E18}" srcOrd="1" destOrd="0" presId="urn:microsoft.com/office/officeart/2008/layout/CaptionedPictures"/>
    <dgm:cxn modelId="{D110A6A0-D809-174D-9EB9-9168270CDB4D}" type="presParOf" srcId="{539A36BE-7542-A941-A5E6-E7627A951DE9}" destId="{B08C82DC-C9BC-E645-8E08-3948E19DCD82}" srcOrd="2" destOrd="0" presId="urn:microsoft.com/office/officeart/2008/layout/CaptionedPictures"/>
    <dgm:cxn modelId="{E2CB6B6A-9F8D-7748-8C84-919EC1AD40E2}" type="presParOf" srcId="{B08C82DC-C9BC-E645-8E08-3948E19DCD82}" destId="{51B6C69C-3E71-7B44-BBE0-F7C2A52B29DD}" srcOrd="0" destOrd="0" presId="urn:microsoft.com/office/officeart/2008/layout/CaptionedPictures"/>
    <dgm:cxn modelId="{90202836-1A61-9D40-AB20-02E6BCD1CDCC}" type="presParOf" srcId="{B08C82DC-C9BC-E645-8E08-3948E19DCD82}" destId="{EC5EE3D5-5937-4746-88E4-D0A3845146BD}" srcOrd="1" destOrd="0" presId="urn:microsoft.com/office/officeart/2008/layout/CaptionedPictures"/>
    <dgm:cxn modelId="{71027ED9-CD38-8540-890D-16B5F85B3225}" type="presParOf" srcId="{F5A41A66-6DAD-104A-BBE7-B254499A3107}" destId="{6A29098C-8F09-6F48-81DA-DA317150037C}" srcOrd="3" destOrd="0" presId="urn:microsoft.com/office/officeart/2008/layout/CaptionedPictures"/>
    <dgm:cxn modelId="{B7A0A878-6C5E-8C4D-B729-57D0BC487AEA}" type="presParOf" srcId="{F5A41A66-6DAD-104A-BBE7-B254499A3107}" destId="{CF4F5DEA-0483-6B45-85ED-63C203689210}" srcOrd="4" destOrd="0" presId="urn:microsoft.com/office/officeart/2008/layout/CaptionedPictures"/>
    <dgm:cxn modelId="{349A38D8-5BAD-004F-8931-204FE2BF8C05}" type="presParOf" srcId="{CF4F5DEA-0483-6B45-85ED-63C203689210}" destId="{5B56E4BA-BC10-5A4F-96CB-C08A545069CB}" srcOrd="0" destOrd="0" presId="urn:microsoft.com/office/officeart/2008/layout/CaptionedPictures"/>
    <dgm:cxn modelId="{9486852E-19DB-B74F-8EDF-74989286404F}" type="presParOf" srcId="{CF4F5DEA-0483-6B45-85ED-63C203689210}" destId="{3E7A05E9-FE8C-5D4F-A4C9-741197494E29}" srcOrd="1" destOrd="0" presId="urn:microsoft.com/office/officeart/2008/layout/CaptionedPictures"/>
    <dgm:cxn modelId="{F135ED40-E52C-3944-BC32-6C6C8D38E2FF}" type="presParOf" srcId="{CF4F5DEA-0483-6B45-85ED-63C203689210}" destId="{1759C9A4-14D5-3149-B17C-32901DAA11E5}" srcOrd="2" destOrd="0" presId="urn:microsoft.com/office/officeart/2008/layout/CaptionedPictures"/>
    <dgm:cxn modelId="{30A3E622-9204-694C-88CF-CF693DC2F9DE}" type="presParOf" srcId="{1759C9A4-14D5-3149-B17C-32901DAA11E5}" destId="{8771073C-09DD-5749-97D8-A94E8C6DA2EA}" srcOrd="0" destOrd="0" presId="urn:microsoft.com/office/officeart/2008/layout/CaptionedPictures"/>
    <dgm:cxn modelId="{6CA22DAA-2583-674E-AA2C-079E87B88C0C}" type="presParOf" srcId="{1759C9A4-14D5-3149-B17C-32901DAA11E5}" destId="{657D0E0A-4DBF-A143-89F2-37253687D263}" srcOrd="1" destOrd="0" presId="urn:microsoft.com/office/officeart/2008/layout/CaptionedPictures"/>
    <dgm:cxn modelId="{2D0DC420-CB23-EE4B-8BBA-2D6A5D79C081}" type="presParOf" srcId="{F5A41A66-6DAD-104A-BBE7-B254499A3107}" destId="{9B546270-A2F2-ED42-82FF-978809D20C17}" srcOrd="5" destOrd="0" presId="urn:microsoft.com/office/officeart/2008/layout/CaptionedPictures"/>
    <dgm:cxn modelId="{980770EC-BA85-EA41-97B5-81904F53FBAF}" type="presParOf" srcId="{F5A41A66-6DAD-104A-BBE7-B254499A3107}" destId="{30486405-FF05-2640-9DEF-7563D2E7DB51}" srcOrd="6" destOrd="0" presId="urn:microsoft.com/office/officeart/2008/layout/CaptionedPictures"/>
    <dgm:cxn modelId="{23607E11-0003-464E-B293-D370AFC5068E}" type="presParOf" srcId="{30486405-FF05-2640-9DEF-7563D2E7DB51}" destId="{BA4E31FE-6430-AD48-82BA-8371EB33D623}" srcOrd="0" destOrd="0" presId="urn:microsoft.com/office/officeart/2008/layout/CaptionedPictures"/>
    <dgm:cxn modelId="{E7B2710C-817D-5F40-8E80-23F9CD22C270}" type="presParOf" srcId="{30486405-FF05-2640-9DEF-7563D2E7DB51}" destId="{27489DB4-979A-5243-B9DB-B875A2A82397}" srcOrd="1" destOrd="0" presId="urn:microsoft.com/office/officeart/2008/layout/CaptionedPictures"/>
    <dgm:cxn modelId="{0ABBFCD4-2530-674F-A057-1349E614796D}" type="presParOf" srcId="{30486405-FF05-2640-9DEF-7563D2E7DB51}" destId="{941B9E23-E8C9-B84C-9797-150B815F2D7E}" srcOrd="2" destOrd="0" presId="urn:microsoft.com/office/officeart/2008/layout/CaptionedPictures"/>
    <dgm:cxn modelId="{B0B8F0BF-61E3-B34F-85D0-2214B2F323BF}" type="presParOf" srcId="{941B9E23-E8C9-B84C-9797-150B815F2D7E}" destId="{D007E188-CD5F-8A43-B981-57CE333AB3CB}" srcOrd="0" destOrd="0" presId="urn:microsoft.com/office/officeart/2008/layout/CaptionedPictures"/>
    <dgm:cxn modelId="{6238CE85-977B-2A40-9156-A18C35CD58A4}" type="presParOf" srcId="{941B9E23-E8C9-B84C-9797-150B815F2D7E}" destId="{5C196DE3-BA47-834B-880C-E35FEABD25FB}" srcOrd="1" destOrd="0" presId="urn:microsoft.com/office/officeart/2008/layout/CaptionedPictures"/>
    <dgm:cxn modelId="{AD9233DA-7B47-7E4D-BAEC-9C849707F8F9}" type="presParOf" srcId="{F5A41A66-6DAD-104A-BBE7-B254499A3107}" destId="{4101E4B4-2FC8-A54A-A727-AB5F612B4115}" srcOrd="7" destOrd="0" presId="urn:microsoft.com/office/officeart/2008/layout/CaptionedPictures"/>
    <dgm:cxn modelId="{95F7CC6E-6FB0-D349-8C6B-43CC42967765}" type="presParOf" srcId="{F5A41A66-6DAD-104A-BBE7-B254499A3107}" destId="{F8F4C3FF-3BDF-DD4F-8A2F-7684C8A8BFE7}" srcOrd="8" destOrd="0" presId="urn:microsoft.com/office/officeart/2008/layout/CaptionedPictures"/>
    <dgm:cxn modelId="{3D5ADB74-44AD-D347-9359-F7693910193A}" type="presParOf" srcId="{F8F4C3FF-3BDF-DD4F-8A2F-7684C8A8BFE7}" destId="{4753A4F7-D087-6F40-94CF-84AF6D41EB56}" srcOrd="0" destOrd="0" presId="urn:microsoft.com/office/officeart/2008/layout/CaptionedPictures"/>
    <dgm:cxn modelId="{9A56EE65-81F0-584D-84A7-2D3470A01596}" type="presParOf" srcId="{F8F4C3FF-3BDF-DD4F-8A2F-7684C8A8BFE7}" destId="{ED1CCE16-47C9-494B-B265-528865A6A6D4}" srcOrd="1" destOrd="0" presId="urn:microsoft.com/office/officeart/2008/layout/CaptionedPictures"/>
    <dgm:cxn modelId="{8AA5646F-A1A1-D344-95C7-5279018B00C4}" type="presParOf" srcId="{F8F4C3FF-3BDF-DD4F-8A2F-7684C8A8BFE7}" destId="{8D08B467-E861-2A47-8060-E298CB9C1147}" srcOrd="2" destOrd="0" presId="urn:microsoft.com/office/officeart/2008/layout/CaptionedPictures"/>
    <dgm:cxn modelId="{85EDC834-48D1-4342-ACED-70B524AA3B7E}" type="presParOf" srcId="{8D08B467-E861-2A47-8060-E298CB9C1147}" destId="{212BD13A-1BED-0B46-B4CE-458FFFB0DA52}" srcOrd="0" destOrd="0" presId="urn:microsoft.com/office/officeart/2008/layout/CaptionedPictures"/>
    <dgm:cxn modelId="{9C6F89FC-B7E9-F748-9089-E189C3FCE716}" type="presParOf" srcId="{8D08B467-E861-2A47-8060-E298CB9C1147}" destId="{96F1756D-B9F5-A848-9F37-1D560E2CD21C}" srcOrd="1" destOrd="0" presId="urn:microsoft.com/office/officeart/2008/layout/CaptionedPictures"/>
    <dgm:cxn modelId="{2F2DF492-68A0-D944-BB01-91BA2F4BFEBF}" type="presParOf" srcId="{F5A41A66-6DAD-104A-BBE7-B254499A3107}" destId="{332580CC-C6CF-6C48-BB37-3D24DE918D0D}" srcOrd="9" destOrd="0" presId="urn:microsoft.com/office/officeart/2008/layout/CaptionedPictures"/>
    <dgm:cxn modelId="{549DA6DE-618F-C84A-97A5-72DF2A8FE1AE}" type="presParOf" srcId="{F5A41A66-6DAD-104A-BBE7-B254499A3107}" destId="{9A0D1383-4778-DB46-AE9C-D2FC765E84D8}" srcOrd="10" destOrd="0" presId="urn:microsoft.com/office/officeart/2008/layout/CaptionedPictures"/>
    <dgm:cxn modelId="{41C3E80F-86AA-EF48-AF0B-AD3185F3398B}" type="presParOf" srcId="{9A0D1383-4778-DB46-AE9C-D2FC765E84D8}" destId="{14A071EA-113E-3346-9453-7BBEE813F19C}" srcOrd="0" destOrd="0" presId="urn:microsoft.com/office/officeart/2008/layout/CaptionedPictures"/>
    <dgm:cxn modelId="{5D423F48-E9A2-5742-A4D0-278E84FC9F0E}" type="presParOf" srcId="{9A0D1383-4778-DB46-AE9C-D2FC765E84D8}" destId="{4988CDF9-3287-C244-8663-A82C1014002A}" srcOrd="1" destOrd="0" presId="urn:microsoft.com/office/officeart/2008/layout/CaptionedPictures"/>
    <dgm:cxn modelId="{2B93AB9D-5509-BC48-901C-608C70B41FF1}" type="presParOf" srcId="{9A0D1383-4778-DB46-AE9C-D2FC765E84D8}" destId="{BB828B80-D8B1-604D-B1BE-9B2E9368C989}" srcOrd="2" destOrd="0" presId="urn:microsoft.com/office/officeart/2008/layout/CaptionedPictures"/>
    <dgm:cxn modelId="{1D80119E-7D6F-B24F-9D02-83D57FA21B24}" type="presParOf" srcId="{BB828B80-D8B1-604D-B1BE-9B2E9368C989}" destId="{31042174-19BF-9B44-9B76-E9FE1C971E68}" srcOrd="0" destOrd="0" presId="urn:microsoft.com/office/officeart/2008/layout/CaptionedPictures"/>
    <dgm:cxn modelId="{C48DEE59-B3EE-6C4B-ACFD-6963F31390CA}" type="presParOf" srcId="{BB828B80-D8B1-604D-B1BE-9B2E9368C989}" destId="{9CD14696-159C-2248-B00D-1C670C0C07D9}" srcOrd="1" destOrd="0" presId="urn:microsoft.com/office/officeart/2008/layout/CaptionedPicture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AEA47EB-5480-1F46-9A35-63C6EBD4C91B}" type="doc">
      <dgm:prSet loTypeId="urn:microsoft.com/office/officeart/2008/layout/CaptionedPictures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9716B3E-564D-C64E-8878-1A73B169BAEF}">
      <dgm:prSet/>
      <dgm:spPr/>
      <dgm:t>
        <a:bodyPr/>
        <a:lstStyle/>
        <a:p>
          <a:r>
            <a:rPr lang="en-GB"/>
            <a:t>Malvertising</a:t>
          </a:r>
        </a:p>
      </dgm:t>
    </dgm:pt>
    <dgm:pt modelId="{39F2B97B-A11E-6245-80B9-5B43FEF3E655}" type="parTrans" cxnId="{3A1A55EE-E8D0-8B47-AA2F-6A8EF16D13A5}">
      <dgm:prSet/>
      <dgm:spPr/>
      <dgm:t>
        <a:bodyPr/>
        <a:lstStyle/>
        <a:p>
          <a:endParaRPr lang="en-GB"/>
        </a:p>
      </dgm:t>
    </dgm:pt>
    <dgm:pt modelId="{04E68A04-AF22-AE4B-9703-3C1926E57E6B}" type="sibTrans" cxnId="{3A1A55EE-E8D0-8B47-AA2F-6A8EF16D13A5}">
      <dgm:prSet/>
      <dgm:spPr/>
      <dgm:t>
        <a:bodyPr/>
        <a:lstStyle/>
        <a:p>
          <a:endParaRPr lang="en-GB"/>
        </a:p>
      </dgm:t>
    </dgm:pt>
    <dgm:pt modelId="{DE8EB53B-0F08-594A-AFB0-47E133ECFD78}">
      <dgm:prSet/>
      <dgm:spPr/>
      <dgm:t>
        <a:bodyPr/>
        <a:lstStyle/>
        <a:p>
          <a:r>
            <a:rPr lang="en-GB"/>
            <a:t>Drive-By Downloads</a:t>
          </a:r>
        </a:p>
      </dgm:t>
    </dgm:pt>
    <dgm:pt modelId="{1AA89ECA-FBF1-6440-8AB0-AC943E8140E0}" type="parTrans" cxnId="{D92A37E4-E47C-294D-957A-9E0AD7E8AAE3}">
      <dgm:prSet/>
      <dgm:spPr/>
      <dgm:t>
        <a:bodyPr/>
        <a:lstStyle/>
        <a:p>
          <a:endParaRPr lang="en-GB"/>
        </a:p>
      </dgm:t>
    </dgm:pt>
    <dgm:pt modelId="{25989E99-65FC-CC48-93E7-414A71C3374A}" type="sibTrans" cxnId="{D92A37E4-E47C-294D-957A-9E0AD7E8AAE3}">
      <dgm:prSet/>
      <dgm:spPr/>
      <dgm:t>
        <a:bodyPr/>
        <a:lstStyle/>
        <a:p>
          <a:endParaRPr lang="en-GB"/>
        </a:p>
      </dgm:t>
    </dgm:pt>
    <dgm:pt modelId="{D1A13BE8-15A7-1F42-9420-ECB04CE377CD}">
      <dgm:prSet/>
      <dgm:spPr/>
      <dgm:t>
        <a:bodyPr/>
        <a:lstStyle/>
        <a:p>
          <a:r>
            <a:rPr lang="en-GB"/>
            <a:t>Browser Extension</a:t>
          </a:r>
        </a:p>
      </dgm:t>
    </dgm:pt>
    <dgm:pt modelId="{56FA2D58-32E1-8D43-8599-137883288B60}" type="parTrans" cxnId="{B19DC76F-EFD6-F042-A47D-6EE625D2BF0B}">
      <dgm:prSet/>
      <dgm:spPr/>
      <dgm:t>
        <a:bodyPr/>
        <a:lstStyle/>
        <a:p>
          <a:endParaRPr lang="en-GB"/>
        </a:p>
      </dgm:t>
    </dgm:pt>
    <dgm:pt modelId="{5B9461CF-652F-884F-B518-C38C0AC3A0F8}" type="sibTrans" cxnId="{B19DC76F-EFD6-F042-A47D-6EE625D2BF0B}">
      <dgm:prSet/>
      <dgm:spPr/>
      <dgm:t>
        <a:bodyPr/>
        <a:lstStyle/>
        <a:p>
          <a:endParaRPr lang="en-GB"/>
        </a:p>
      </dgm:t>
    </dgm:pt>
    <dgm:pt modelId="{383996CA-0E34-4240-8181-80AC135696C0}">
      <dgm:prSet phldrT="[Text]"/>
      <dgm:spPr/>
      <dgm:t>
        <a:bodyPr/>
        <a:lstStyle/>
        <a:p>
          <a:r>
            <a:rPr lang="en-GB"/>
            <a:t>Fake Software Updates</a:t>
          </a:r>
        </a:p>
      </dgm:t>
    </dgm:pt>
    <dgm:pt modelId="{A7230D74-ADB3-944B-BB33-8CFCCC5757ED}" type="parTrans" cxnId="{DAAE6E36-2C45-844A-B72C-A0D8C0845D8D}">
      <dgm:prSet/>
      <dgm:spPr/>
      <dgm:t>
        <a:bodyPr/>
        <a:lstStyle/>
        <a:p>
          <a:endParaRPr lang="en-GB"/>
        </a:p>
      </dgm:t>
    </dgm:pt>
    <dgm:pt modelId="{62C56A0C-768B-D543-B24D-BEA45C12FC75}" type="sibTrans" cxnId="{DAAE6E36-2C45-844A-B72C-A0D8C0845D8D}">
      <dgm:prSet/>
      <dgm:spPr/>
      <dgm:t>
        <a:bodyPr/>
        <a:lstStyle/>
        <a:p>
          <a:endParaRPr lang="en-GB"/>
        </a:p>
      </dgm:t>
    </dgm:pt>
    <dgm:pt modelId="{F5A41A66-6DAD-104A-BBE7-B254499A3107}" type="pres">
      <dgm:prSet presAssocID="{AAEA47EB-5480-1F46-9A35-63C6EBD4C91B}" presName="Name0" presStyleCnt="0">
        <dgm:presLayoutVars>
          <dgm:chMax/>
          <dgm:chPref/>
          <dgm:dir/>
        </dgm:presLayoutVars>
      </dgm:prSet>
      <dgm:spPr/>
    </dgm:pt>
    <dgm:pt modelId="{FE49C6B3-81FA-1F4E-A80B-F521DD55BE19}" type="pres">
      <dgm:prSet presAssocID="{383996CA-0E34-4240-8181-80AC135696C0}" presName="composite" presStyleCnt="0">
        <dgm:presLayoutVars>
          <dgm:chMax val="1"/>
          <dgm:chPref val="1"/>
        </dgm:presLayoutVars>
      </dgm:prSet>
      <dgm:spPr/>
    </dgm:pt>
    <dgm:pt modelId="{202948DC-4BC6-CC4B-89EE-51834CA62727}" type="pres">
      <dgm:prSet presAssocID="{383996CA-0E34-4240-8181-80AC135696C0}" presName="Accent" presStyleLbl="trAlignAcc1" presStyleIdx="0" presStyleCnt="4">
        <dgm:presLayoutVars>
          <dgm:chMax val="0"/>
          <dgm:chPref val="0"/>
        </dgm:presLayoutVars>
      </dgm:prSet>
      <dgm:spPr/>
    </dgm:pt>
    <dgm:pt modelId="{C6D5A2A2-70E9-774B-910A-AA4CC238ED77}" type="pres">
      <dgm:prSet presAssocID="{383996CA-0E34-4240-8181-80AC135696C0}" presName="Image" presStyleLbl="alignImgPlace1" presStyleIdx="0" presStyleCnt="4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5977" t="-1812" r="5977" b="-1812"/>
          </a:stretch>
        </a:blipFill>
      </dgm:spPr>
    </dgm:pt>
    <dgm:pt modelId="{816E2FA7-AC95-BE47-817F-C5EBE9E2C31C}" type="pres">
      <dgm:prSet presAssocID="{383996CA-0E34-4240-8181-80AC135696C0}" presName="ChildComposite" presStyleCnt="0"/>
      <dgm:spPr/>
    </dgm:pt>
    <dgm:pt modelId="{49D5B3A7-3EBA-C843-9D58-A5F410C4F27D}" type="pres">
      <dgm:prSet presAssocID="{383996CA-0E34-4240-8181-80AC135696C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6593793-1301-2147-8AE9-572A1D5D9D6E}" type="pres">
      <dgm:prSet presAssocID="{383996CA-0E34-4240-8181-80AC135696C0}" presName="Parent" presStyleLbl="revTx" presStyleIdx="0" presStyleCnt="4">
        <dgm:presLayoutVars>
          <dgm:chMax val="1"/>
          <dgm:chPref val="0"/>
          <dgm:bulletEnabled val="1"/>
        </dgm:presLayoutVars>
      </dgm:prSet>
      <dgm:spPr/>
    </dgm:pt>
    <dgm:pt modelId="{71987EB7-EF37-D740-B2A5-0426334E2CA0}" type="pres">
      <dgm:prSet presAssocID="{62C56A0C-768B-D543-B24D-BEA45C12FC75}" presName="sibTrans" presStyleCnt="0"/>
      <dgm:spPr/>
    </dgm:pt>
    <dgm:pt modelId="{C321CC5B-A46C-C548-9F4B-E30887415E88}" type="pres">
      <dgm:prSet presAssocID="{99716B3E-564D-C64E-8878-1A73B169BAEF}" presName="composite" presStyleCnt="0">
        <dgm:presLayoutVars>
          <dgm:chMax val="1"/>
          <dgm:chPref val="1"/>
        </dgm:presLayoutVars>
      </dgm:prSet>
      <dgm:spPr/>
    </dgm:pt>
    <dgm:pt modelId="{6D945F1D-8293-AB41-AC3F-0947B2C0569E}" type="pres">
      <dgm:prSet presAssocID="{99716B3E-564D-C64E-8878-1A73B169BAEF}" presName="Accent" presStyleLbl="trAlignAcc1" presStyleIdx="1" presStyleCnt="4">
        <dgm:presLayoutVars>
          <dgm:chMax val="0"/>
          <dgm:chPref val="0"/>
        </dgm:presLayoutVars>
      </dgm:prSet>
      <dgm:spPr/>
    </dgm:pt>
    <dgm:pt modelId="{8E455BA3-2AEC-AB44-8F4D-D213932D7473}" type="pres">
      <dgm:prSet presAssocID="{99716B3E-564D-C64E-8878-1A73B169BAEF}" presName="Image" presStyleLbl="alignImgPlace1" presStyleIdx="1" presStyleCnt="4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8A920880-BBE3-F24E-946F-B230726917FD}" type="pres">
      <dgm:prSet presAssocID="{99716B3E-564D-C64E-8878-1A73B169BAEF}" presName="ChildComposite" presStyleCnt="0"/>
      <dgm:spPr/>
    </dgm:pt>
    <dgm:pt modelId="{71A10722-7F0E-0048-80B3-C68DF794D5A7}" type="pres">
      <dgm:prSet presAssocID="{99716B3E-564D-C64E-8878-1A73B169BAE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29BB5E7-D9BE-4E47-AFDE-57740F1330A1}" type="pres">
      <dgm:prSet presAssocID="{99716B3E-564D-C64E-8878-1A73B169BAEF}" presName="Parent" presStyleLbl="revTx" presStyleIdx="1" presStyleCnt="4">
        <dgm:presLayoutVars>
          <dgm:chMax val="1"/>
          <dgm:chPref val="0"/>
          <dgm:bulletEnabled val="1"/>
        </dgm:presLayoutVars>
      </dgm:prSet>
      <dgm:spPr/>
    </dgm:pt>
    <dgm:pt modelId="{5232DB52-32B9-2F4D-B2DC-715F0A9B0989}" type="pres">
      <dgm:prSet presAssocID="{04E68A04-AF22-AE4B-9703-3C1926E57E6B}" presName="sibTrans" presStyleCnt="0"/>
      <dgm:spPr/>
    </dgm:pt>
    <dgm:pt modelId="{679CAA75-7B2D-234C-8EBF-FE81D9D620E2}" type="pres">
      <dgm:prSet presAssocID="{DE8EB53B-0F08-594A-AFB0-47E133ECFD78}" presName="composite" presStyleCnt="0">
        <dgm:presLayoutVars>
          <dgm:chMax val="1"/>
          <dgm:chPref val="1"/>
        </dgm:presLayoutVars>
      </dgm:prSet>
      <dgm:spPr/>
    </dgm:pt>
    <dgm:pt modelId="{50265AD7-B3A3-EF42-AB76-A9C7F0DDE498}" type="pres">
      <dgm:prSet presAssocID="{DE8EB53B-0F08-594A-AFB0-47E133ECFD78}" presName="Accent" presStyleLbl="trAlignAcc1" presStyleIdx="2" presStyleCnt="4">
        <dgm:presLayoutVars>
          <dgm:chMax val="0"/>
          <dgm:chPref val="0"/>
        </dgm:presLayoutVars>
      </dgm:prSet>
      <dgm:spPr/>
    </dgm:pt>
    <dgm:pt modelId="{2E2D19DF-20C5-F14A-8222-FAD3031182AB}" type="pres">
      <dgm:prSet presAssocID="{DE8EB53B-0F08-594A-AFB0-47E133ECFD78}" presName="Image" presStyleLbl="alignImgPlace1" presStyleIdx="2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</dgm:spPr>
    </dgm:pt>
    <dgm:pt modelId="{622593BB-7765-D74C-8DD8-C42B16BCDB8F}" type="pres">
      <dgm:prSet presAssocID="{DE8EB53B-0F08-594A-AFB0-47E133ECFD78}" presName="ChildComposite" presStyleCnt="0"/>
      <dgm:spPr/>
    </dgm:pt>
    <dgm:pt modelId="{9775AD97-A9CE-E14F-9F10-059FDB4CCC2C}" type="pres">
      <dgm:prSet presAssocID="{DE8EB53B-0F08-594A-AFB0-47E133ECFD7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0539D59-1AE4-9D40-ABF2-CF2A7A149803}" type="pres">
      <dgm:prSet presAssocID="{DE8EB53B-0F08-594A-AFB0-47E133ECFD78}" presName="Parent" presStyleLbl="revTx" presStyleIdx="2" presStyleCnt="4">
        <dgm:presLayoutVars>
          <dgm:chMax val="1"/>
          <dgm:chPref val="0"/>
          <dgm:bulletEnabled val="1"/>
        </dgm:presLayoutVars>
      </dgm:prSet>
      <dgm:spPr/>
    </dgm:pt>
    <dgm:pt modelId="{27B755D1-A59A-7C42-9746-E09EAB9E497C}" type="pres">
      <dgm:prSet presAssocID="{25989E99-65FC-CC48-93E7-414A71C3374A}" presName="sibTrans" presStyleCnt="0"/>
      <dgm:spPr/>
    </dgm:pt>
    <dgm:pt modelId="{AB43CEDC-6CCC-8545-936F-2F9709210F4B}" type="pres">
      <dgm:prSet presAssocID="{D1A13BE8-15A7-1F42-9420-ECB04CE377CD}" presName="composite" presStyleCnt="0">
        <dgm:presLayoutVars>
          <dgm:chMax val="1"/>
          <dgm:chPref val="1"/>
        </dgm:presLayoutVars>
      </dgm:prSet>
      <dgm:spPr/>
    </dgm:pt>
    <dgm:pt modelId="{8089560E-783B-564B-935D-3D7CBCB34835}" type="pres">
      <dgm:prSet presAssocID="{D1A13BE8-15A7-1F42-9420-ECB04CE377CD}" presName="Accent" presStyleLbl="trAlignAcc1" presStyleIdx="3" presStyleCnt="4">
        <dgm:presLayoutVars>
          <dgm:chMax val="0"/>
          <dgm:chPref val="0"/>
        </dgm:presLayoutVars>
      </dgm:prSet>
      <dgm:spPr/>
    </dgm:pt>
    <dgm:pt modelId="{DFB10526-0FD6-9449-A13A-5B9946758F86}" type="pres">
      <dgm:prSet presAssocID="{D1A13BE8-15A7-1F42-9420-ECB04CE377CD}" presName="Image" presStyleLbl="alignImgPlace1" presStyleIdx="3" presStyleCnt="4" custScaleX="64469" custScaleY="64469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l="8710" t="1406" r="8710" b="1406"/>
          </a:stretch>
        </a:blipFill>
      </dgm:spPr>
    </dgm:pt>
    <dgm:pt modelId="{FCB7DEB5-C8EE-9C4F-B0F7-753CB293E83A}" type="pres">
      <dgm:prSet presAssocID="{D1A13BE8-15A7-1F42-9420-ECB04CE377CD}" presName="ChildComposite" presStyleCnt="0"/>
      <dgm:spPr/>
    </dgm:pt>
    <dgm:pt modelId="{19D6F05A-DE3B-2E45-9721-D5949F30442B}" type="pres">
      <dgm:prSet presAssocID="{D1A13BE8-15A7-1F42-9420-ECB04CE377CD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CFB70A9-1FB8-EE40-8815-7C64458BB098}" type="pres">
      <dgm:prSet presAssocID="{D1A13BE8-15A7-1F42-9420-ECB04CE377CD}" presName="Parent" presStyleLbl="revTx" presStyleIdx="3" presStyleCnt="4">
        <dgm:presLayoutVars>
          <dgm:chMax val="1"/>
          <dgm:chPref val="0"/>
          <dgm:bulletEnabled val="1"/>
        </dgm:presLayoutVars>
      </dgm:prSet>
      <dgm:spPr/>
    </dgm:pt>
  </dgm:ptLst>
  <dgm:cxnLst>
    <dgm:cxn modelId="{DAAE6E36-2C45-844A-B72C-A0D8C0845D8D}" srcId="{AAEA47EB-5480-1F46-9A35-63C6EBD4C91B}" destId="{383996CA-0E34-4240-8181-80AC135696C0}" srcOrd="0" destOrd="0" parTransId="{A7230D74-ADB3-944B-BB33-8CFCCC5757ED}" sibTransId="{62C56A0C-768B-D543-B24D-BEA45C12FC75}"/>
    <dgm:cxn modelId="{B19DC76F-EFD6-F042-A47D-6EE625D2BF0B}" srcId="{AAEA47EB-5480-1F46-9A35-63C6EBD4C91B}" destId="{D1A13BE8-15A7-1F42-9420-ECB04CE377CD}" srcOrd="3" destOrd="0" parTransId="{56FA2D58-32E1-8D43-8599-137883288B60}" sibTransId="{5B9461CF-652F-884F-B518-C38C0AC3A0F8}"/>
    <dgm:cxn modelId="{B6AB0B54-EF3B-9349-A92E-4A46697FB2BA}" type="presOf" srcId="{383996CA-0E34-4240-8181-80AC135696C0}" destId="{76593793-1301-2147-8AE9-572A1D5D9D6E}" srcOrd="0" destOrd="0" presId="urn:microsoft.com/office/officeart/2008/layout/CaptionedPictures"/>
    <dgm:cxn modelId="{3F512E93-7947-B046-9655-0659FC1780FA}" type="presOf" srcId="{DE8EB53B-0F08-594A-AFB0-47E133ECFD78}" destId="{50539D59-1AE4-9D40-ABF2-CF2A7A149803}" srcOrd="0" destOrd="0" presId="urn:microsoft.com/office/officeart/2008/layout/CaptionedPictures"/>
    <dgm:cxn modelId="{D52F5AA7-E8C7-6849-9364-3DFF8889331C}" type="presOf" srcId="{AAEA47EB-5480-1F46-9A35-63C6EBD4C91B}" destId="{F5A41A66-6DAD-104A-BBE7-B254499A3107}" srcOrd="0" destOrd="0" presId="urn:microsoft.com/office/officeart/2008/layout/CaptionedPictures"/>
    <dgm:cxn modelId="{A0419BBD-B3C4-2C41-B71E-D1EE7256501D}" type="presOf" srcId="{99716B3E-564D-C64E-8878-1A73B169BAEF}" destId="{029BB5E7-D9BE-4E47-AFDE-57740F1330A1}" srcOrd="0" destOrd="0" presId="urn:microsoft.com/office/officeart/2008/layout/CaptionedPictures"/>
    <dgm:cxn modelId="{D92A37E4-E47C-294D-957A-9E0AD7E8AAE3}" srcId="{AAEA47EB-5480-1F46-9A35-63C6EBD4C91B}" destId="{DE8EB53B-0F08-594A-AFB0-47E133ECFD78}" srcOrd="2" destOrd="0" parTransId="{1AA89ECA-FBF1-6440-8AB0-AC943E8140E0}" sibTransId="{25989E99-65FC-CC48-93E7-414A71C3374A}"/>
    <dgm:cxn modelId="{3D3DD7EB-2870-EE40-824A-2CDAAE3B19CF}" type="presOf" srcId="{D1A13BE8-15A7-1F42-9420-ECB04CE377CD}" destId="{BCFB70A9-1FB8-EE40-8815-7C64458BB098}" srcOrd="0" destOrd="0" presId="urn:microsoft.com/office/officeart/2008/layout/CaptionedPictures"/>
    <dgm:cxn modelId="{3A1A55EE-E8D0-8B47-AA2F-6A8EF16D13A5}" srcId="{AAEA47EB-5480-1F46-9A35-63C6EBD4C91B}" destId="{99716B3E-564D-C64E-8878-1A73B169BAEF}" srcOrd="1" destOrd="0" parTransId="{39F2B97B-A11E-6245-80B9-5B43FEF3E655}" sibTransId="{04E68A04-AF22-AE4B-9703-3C1926E57E6B}"/>
    <dgm:cxn modelId="{33F37A2F-9BCB-554F-9D76-CC850AE1836C}" type="presParOf" srcId="{F5A41A66-6DAD-104A-BBE7-B254499A3107}" destId="{FE49C6B3-81FA-1F4E-A80B-F521DD55BE19}" srcOrd="0" destOrd="0" presId="urn:microsoft.com/office/officeart/2008/layout/CaptionedPictures"/>
    <dgm:cxn modelId="{26243E86-4A09-3A4C-820B-4B9E66D61F6F}" type="presParOf" srcId="{FE49C6B3-81FA-1F4E-A80B-F521DD55BE19}" destId="{202948DC-4BC6-CC4B-89EE-51834CA62727}" srcOrd="0" destOrd="0" presId="urn:microsoft.com/office/officeart/2008/layout/CaptionedPictures"/>
    <dgm:cxn modelId="{F40C3A5A-8B16-1349-B45B-5E9AF7961F3C}" type="presParOf" srcId="{FE49C6B3-81FA-1F4E-A80B-F521DD55BE19}" destId="{C6D5A2A2-70E9-774B-910A-AA4CC238ED77}" srcOrd="1" destOrd="0" presId="urn:microsoft.com/office/officeart/2008/layout/CaptionedPictures"/>
    <dgm:cxn modelId="{3078A3C7-7BDA-5B44-9B5F-F6AE90E26285}" type="presParOf" srcId="{FE49C6B3-81FA-1F4E-A80B-F521DD55BE19}" destId="{816E2FA7-AC95-BE47-817F-C5EBE9E2C31C}" srcOrd="2" destOrd="0" presId="urn:microsoft.com/office/officeart/2008/layout/CaptionedPictures"/>
    <dgm:cxn modelId="{DB339892-002C-2B44-84CA-74A294B2D067}" type="presParOf" srcId="{816E2FA7-AC95-BE47-817F-C5EBE9E2C31C}" destId="{49D5B3A7-3EBA-C843-9D58-A5F410C4F27D}" srcOrd="0" destOrd="0" presId="urn:microsoft.com/office/officeart/2008/layout/CaptionedPictures"/>
    <dgm:cxn modelId="{05CE89F6-7F71-5645-BDC7-4007B2671348}" type="presParOf" srcId="{816E2FA7-AC95-BE47-817F-C5EBE9E2C31C}" destId="{76593793-1301-2147-8AE9-572A1D5D9D6E}" srcOrd="1" destOrd="0" presId="urn:microsoft.com/office/officeart/2008/layout/CaptionedPictures"/>
    <dgm:cxn modelId="{7D8ACBA9-4A18-DD4C-BB05-14AD0EBD0E5D}" type="presParOf" srcId="{F5A41A66-6DAD-104A-BBE7-B254499A3107}" destId="{71987EB7-EF37-D740-B2A5-0426334E2CA0}" srcOrd="1" destOrd="0" presId="urn:microsoft.com/office/officeart/2008/layout/CaptionedPictures"/>
    <dgm:cxn modelId="{B9895910-81C4-DC49-8208-A2ECFA066C51}" type="presParOf" srcId="{F5A41A66-6DAD-104A-BBE7-B254499A3107}" destId="{C321CC5B-A46C-C548-9F4B-E30887415E88}" srcOrd="2" destOrd="0" presId="urn:microsoft.com/office/officeart/2008/layout/CaptionedPictures"/>
    <dgm:cxn modelId="{45DAB521-0521-DB46-A20A-2A425A85E82C}" type="presParOf" srcId="{C321CC5B-A46C-C548-9F4B-E30887415E88}" destId="{6D945F1D-8293-AB41-AC3F-0947B2C0569E}" srcOrd="0" destOrd="0" presId="urn:microsoft.com/office/officeart/2008/layout/CaptionedPictures"/>
    <dgm:cxn modelId="{D0082169-A775-CA4A-9D7D-B13C9CFD1427}" type="presParOf" srcId="{C321CC5B-A46C-C548-9F4B-E30887415E88}" destId="{8E455BA3-2AEC-AB44-8F4D-D213932D7473}" srcOrd="1" destOrd="0" presId="urn:microsoft.com/office/officeart/2008/layout/CaptionedPictures"/>
    <dgm:cxn modelId="{8252057A-9049-0140-A31F-0CD81E4DED6F}" type="presParOf" srcId="{C321CC5B-A46C-C548-9F4B-E30887415E88}" destId="{8A920880-BBE3-F24E-946F-B230726917FD}" srcOrd="2" destOrd="0" presId="urn:microsoft.com/office/officeart/2008/layout/CaptionedPictures"/>
    <dgm:cxn modelId="{321699C3-E55D-E446-A7F1-EEC41F46A3BC}" type="presParOf" srcId="{8A920880-BBE3-F24E-946F-B230726917FD}" destId="{71A10722-7F0E-0048-80B3-C68DF794D5A7}" srcOrd="0" destOrd="0" presId="urn:microsoft.com/office/officeart/2008/layout/CaptionedPictures"/>
    <dgm:cxn modelId="{FB2C1CB1-9D46-3944-9F56-5B371E67642E}" type="presParOf" srcId="{8A920880-BBE3-F24E-946F-B230726917FD}" destId="{029BB5E7-D9BE-4E47-AFDE-57740F1330A1}" srcOrd="1" destOrd="0" presId="urn:microsoft.com/office/officeart/2008/layout/CaptionedPictures"/>
    <dgm:cxn modelId="{1A287FF9-85AB-6C49-93FD-7EA96E913D0B}" type="presParOf" srcId="{F5A41A66-6DAD-104A-BBE7-B254499A3107}" destId="{5232DB52-32B9-2F4D-B2DC-715F0A9B0989}" srcOrd="3" destOrd="0" presId="urn:microsoft.com/office/officeart/2008/layout/CaptionedPictures"/>
    <dgm:cxn modelId="{EB2878D6-AC7A-404C-9754-DE720ECBCCC2}" type="presParOf" srcId="{F5A41A66-6DAD-104A-BBE7-B254499A3107}" destId="{679CAA75-7B2D-234C-8EBF-FE81D9D620E2}" srcOrd="4" destOrd="0" presId="urn:microsoft.com/office/officeart/2008/layout/CaptionedPictures"/>
    <dgm:cxn modelId="{5BDC8809-4418-EC46-B9DE-0972A1EDA20B}" type="presParOf" srcId="{679CAA75-7B2D-234C-8EBF-FE81D9D620E2}" destId="{50265AD7-B3A3-EF42-AB76-A9C7F0DDE498}" srcOrd="0" destOrd="0" presId="urn:microsoft.com/office/officeart/2008/layout/CaptionedPictures"/>
    <dgm:cxn modelId="{37100806-DFA3-D343-AA6C-6D90B6B4AD8E}" type="presParOf" srcId="{679CAA75-7B2D-234C-8EBF-FE81D9D620E2}" destId="{2E2D19DF-20C5-F14A-8222-FAD3031182AB}" srcOrd="1" destOrd="0" presId="urn:microsoft.com/office/officeart/2008/layout/CaptionedPictures"/>
    <dgm:cxn modelId="{D1CE8364-0E7E-B243-9482-EAA797511764}" type="presParOf" srcId="{679CAA75-7B2D-234C-8EBF-FE81D9D620E2}" destId="{622593BB-7765-D74C-8DD8-C42B16BCDB8F}" srcOrd="2" destOrd="0" presId="urn:microsoft.com/office/officeart/2008/layout/CaptionedPictures"/>
    <dgm:cxn modelId="{B9E79706-0B3F-2A4E-BB50-05AF3FE91BA3}" type="presParOf" srcId="{622593BB-7765-D74C-8DD8-C42B16BCDB8F}" destId="{9775AD97-A9CE-E14F-9F10-059FDB4CCC2C}" srcOrd="0" destOrd="0" presId="urn:microsoft.com/office/officeart/2008/layout/CaptionedPictures"/>
    <dgm:cxn modelId="{B5C7E8F2-EE5C-FD46-9FF1-09D5C7C46A66}" type="presParOf" srcId="{622593BB-7765-D74C-8DD8-C42B16BCDB8F}" destId="{50539D59-1AE4-9D40-ABF2-CF2A7A149803}" srcOrd="1" destOrd="0" presId="urn:microsoft.com/office/officeart/2008/layout/CaptionedPictures"/>
    <dgm:cxn modelId="{0284DB4F-A4EE-6A4F-A880-20D8850F22BF}" type="presParOf" srcId="{F5A41A66-6DAD-104A-BBE7-B254499A3107}" destId="{27B755D1-A59A-7C42-9746-E09EAB9E497C}" srcOrd="5" destOrd="0" presId="urn:microsoft.com/office/officeart/2008/layout/CaptionedPictures"/>
    <dgm:cxn modelId="{0744D085-FF29-144F-AA9D-AB00424BAED7}" type="presParOf" srcId="{F5A41A66-6DAD-104A-BBE7-B254499A3107}" destId="{AB43CEDC-6CCC-8545-936F-2F9709210F4B}" srcOrd="6" destOrd="0" presId="urn:microsoft.com/office/officeart/2008/layout/CaptionedPictures"/>
    <dgm:cxn modelId="{F43F17E6-9B9A-274B-A60B-6DF2233DECF2}" type="presParOf" srcId="{AB43CEDC-6CCC-8545-936F-2F9709210F4B}" destId="{8089560E-783B-564B-935D-3D7CBCB34835}" srcOrd="0" destOrd="0" presId="urn:microsoft.com/office/officeart/2008/layout/CaptionedPictures"/>
    <dgm:cxn modelId="{0A7195AD-6216-FD4C-9876-29B9E16F5AAB}" type="presParOf" srcId="{AB43CEDC-6CCC-8545-936F-2F9709210F4B}" destId="{DFB10526-0FD6-9449-A13A-5B9946758F86}" srcOrd="1" destOrd="0" presId="urn:microsoft.com/office/officeart/2008/layout/CaptionedPictures"/>
    <dgm:cxn modelId="{CFFE143C-ADFB-614B-B6DF-E1481FD8C27B}" type="presParOf" srcId="{AB43CEDC-6CCC-8545-936F-2F9709210F4B}" destId="{FCB7DEB5-C8EE-9C4F-B0F7-753CB293E83A}" srcOrd="2" destOrd="0" presId="urn:microsoft.com/office/officeart/2008/layout/CaptionedPictures"/>
    <dgm:cxn modelId="{7740B328-46DD-424C-8761-ACE346A084A2}" type="presParOf" srcId="{FCB7DEB5-C8EE-9C4F-B0F7-753CB293E83A}" destId="{19D6F05A-DE3B-2E45-9721-D5949F30442B}" srcOrd="0" destOrd="0" presId="urn:microsoft.com/office/officeart/2008/layout/CaptionedPictures"/>
    <dgm:cxn modelId="{F8357337-B769-2E43-9D09-B03E9908CFD3}" type="presParOf" srcId="{FCB7DEB5-C8EE-9C4F-B0F7-753CB293E83A}" destId="{BCFB70A9-1FB8-EE40-8815-7C64458BB098}" srcOrd="1" destOrd="0" presId="urn:microsoft.com/office/officeart/2008/layout/CaptionedPicture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E2160802-2F05-674F-B138-E63CF9552FF9}" type="doc">
      <dgm:prSet loTypeId="urn:microsoft.com/office/officeart/2005/8/layout/radial6" loCatId="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37BECF5-6739-CC46-8056-FC174E1E64C8}">
      <dgm:prSet phldrT="[Text]" custT="1"/>
      <dgm:spPr>
        <a:solidFill>
          <a:srgbClr val="FF5353"/>
        </a:solidFill>
      </dgm:spPr>
      <dgm:t>
        <a:bodyPr/>
        <a:lstStyle/>
        <a:p>
          <a:r>
            <a:rPr lang="en-GB" sz="3200"/>
            <a:t>Infected System</a:t>
          </a:r>
        </a:p>
      </dgm:t>
    </dgm:pt>
    <dgm:pt modelId="{0D9787C2-EB3C-794B-991F-2267918BCF71}" type="parTrans" cxnId="{EF63AEF3-020F-AE4B-94A0-0D14A92963D9}">
      <dgm:prSet/>
      <dgm:spPr/>
      <dgm:t>
        <a:bodyPr/>
        <a:lstStyle/>
        <a:p>
          <a:endParaRPr lang="en-GB" sz="1800"/>
        </a:p>
      </dgm:t>
    </dgm:pt>
    <dgm:pt modelId="{DDB4A3E3-EC31-D749-AAF8-16A20F23F3D1}" type="sibTrans" cxnId="{EF63AEF3-020F-AE4B-94A0-0D14A92963D9}">
      <dgm:prSet/>
      <dgm:spPr/>
      <dgm:t>
        <a:bodyPr/>
        <a:lstStyle/>
        <a:p>
          <a:endParaRPr lang="en-GB" sz="1800"/>
        </a:p>
      </dgm:t>
    </dgm:pt>
    <dgm:pt modelId="{1355E0AF-DAEF-384A-A77F-C6705F6AE5F9}">
      <dgm:prSet phldrT="[Text]" custT="1"/>
      <dgm:spPr/>
      <dgm:t>
        <a:bodyPr/>
        <a:lstStyle/>
        <a:p>
          <a:r>
            <a:rPr lang="en-GB" sz="2400"/>
            <a:t>Data Exfiltration</a:t>
          </a:r>
        </a:p>
      </dgm:t>
    </dgm:pt>
    <dgm:pt modelId="{EAD560C9-079C-5344-B116-C04E76A1EE0F}" type="parTrans" cxnId="{94F7471A-BE80-B84B-AFEB-F05FD2D8038E}">
      <dgm:prSet/>
      <dgm:spPr/>
      <dgm:t>
        <a:bodyPr/>
        <a:lstStyle/>
        <a:p>
          <a:endParaRPr lang="en-GB" sz="1800"/>
        </a:p>
      </dgm:t>
    </dgm:pt>
    <dgm:pt modelId="{6808C66C-B8E5-B84C-BCC8-684F885C547D}" type="sibTrans" cxnId="{94F7471A-BE80-B84B-AFEB-F05FD2D8038E}">
      <dgm:prSet/>
      <dgm:spPr/>
      <dgm:t>
        <a:bodyPr/>
        <a:lstStyle/>
        <a:p>
          <a:endParaRPr lang="en-GB" sz="1300"/>
        </a:p>
      </dgm:t>
    </dgm:pt>
    <dgm:pt modelId="{03494CB2-EFC4-A443-B4B7-A591DF8CF47A}">
      <dgm:prSet phldrT="[Text]" custT="1"/>
      <dgm:spPr/>
      <dgm:t>
        <a:bodyPr/>
        <a:lstStyle/>
        <a:p>
          <a:r>
            <a:rPr lang="en-GB" sz="2400"/>
            <a:t>Wiping Backups</a:t>
          </a:r>
        </a:p>
      </dgm:t>
    </dgm:pt>
    <dgm:pt modelId="{5724D975-C881-184F-B524-719F9B874302}" type="parTrans" cxnId="{C722CE0D-B483-2B4F-A011-5D6D0E1C338D}">
      <dgm:prSet/>
      <dgm:spPr/>
      <dgm:t>
        <a:bodyPr/>
        <a:lstStyle/>
        <a:p>
          <a:endParaRPr lang="en-GB" sz="1800"/>
        </a:p>
      </dgm:t>
    </dgm:pt>
    <dgm:pt modelId="{0B4C6A8F-8EE9-714C-B69E-719F3DD730D4}" type="sibTrans" cxnId="{C722CE0D-B483-2B4F-A011-5D6D0E1C338D}">
      <dgm:prSet/>
      <dgm:spPr/>
      <dgm:t>
        <a:bodyPr/>
        <a:lstStyle/>
        <a:p>
          <a:endParaRPr lang="en-GB" sz="1300"/>
        </a:p>
      </dgm:t>
    </dgm:pt>
    <dgm:pt modelId="{CD891244-1870-234C-A1ED-CFDE25062064}">
      <dgm:prSet phldrT="[Text]" custT="1"/>
      <dgm:spPr/>
      <dgm:t>
        <a:bodyPr/>
        <a:lstStyle/>
        <a:p>
          <a:r>
            <a:rPr lang="en-GB" sz="2400" b="1"/>
            <a:t>File Encryption</a:t>
          </a:r>
        </a:p>
      </dgm:t>
    </dgm:pt>
    <dgm:pt modelId="{0CC1357F-9DAD-454F-97DC-B0ACF641F6AF}" type="parTrans" cxnId="{522F0CA3-CA4F-BC4B-94C6-1ADAA5CE6513}">
      <dgm:prSet/>
      <dgm:spPr/>
      <dgm:t>
        <a:bodyPr/>
        <a:lstStyle/>
        <a:p>
          <a:endParaRPr lang="en-GB" sz="1800"/>
        </a:p>
      </dgm:t>
    </dgm:pt>
    <dgm:pt modelId="{ED87D35D-6933-C240-A6C6-EEAE8A17BD05}" type="sibTrans" cxnId="{522F0CA3-CA4F-BC4B-94C6-1ADAA5CE6513}">
      <dgm:prSet/>
      <dgm:spPr/>
      <dgm:t>
        <a:bodyPr/>
        <a:lstStyle/>
        <a:p>
          <a:endParaRPr lang="en-GB" sz="1300"/>
        </a:p>
      </dgm:t>
    </dgm:pt>
    <dgm:pt modelId="{F656DAC8-CCA6-024D-AC7D-53455CA4CA72}">
      <dgm:prSet phldrT="[Text]" custT="1"/>
      <dgm:spPr/>
      <dgm:t>
        <a:bodyPr/>
        <a:lstStyle/>
        <a:p>
          <a:r>
            <a:rPr lang="en-GB" sz="2400"/>
            <a:t>Ransom Demand</a:t>
          </a:r>
        </a:p>
      </dgm:t>
    </dgm:pt>
    <dgm:pt modelId="{6ECC4D57-DBCD-A147-86A3-261CDA679AB4}" type="parTrans" cxnId="{9D7075B7-DEB1-0346-8482-30380B2E35A6}">
      <dgm:prSet/>
      <dgm:spPr/>
      <dgm:t>
        <a:bodyPr/>
        <a:lstStyle/>
        <a:p>
          <a:endParaRPr lang="en-GB" sz="1800"/>
        </a:p>
      </dgm:t>
    </dgm:pt>
    <dgm:pt modelId="{B558090F-16D9-5144-8D0D-7C6C29438E2F}" type="sibTrans" cxnId="{9D7075B7-DEB1-0346-8482-30380B2E35A6}">
      <dgm:prSet/>
      <dgm:spPr/>
      <dgm:t>
        <a:bodyPr/>
        <a:lstStyle/>
        <a:p>
          <a:endParaRPr lang="en-GB" sz="1300"/>
        </a:p>
      </dgm:t>
    </dgm:pt>
    <dgm:pt modelId="{1925E85B-D88B-334A-B2C4-45B27A37DD6B}" type="pres">
      <dgm:prSet presAssocID="{E2160802-2F05-674F-B138-E63CF9552FF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9C08ABD-190D-CB49-A66E-148A327E3E38}" type="pres">
      <dgm:prSet presAssocID="{F37BECF5-6739-CC46-8056-FC174E1E64C8}" presName="centerShape" presStyleLbl="node0" presStyleIdx="0" presStyleCnt="1" custScaleX="118005" custScaleY="118005"/>
      <dgm:spPr/>
    </dgm:pt>
    <dgm:pt modelId="{FE54C15E-8641-6849-A404-D62A3AA96234}" type="pres">
      <dgm:prSet presAssocID="{1355E0AF-DAEF-384A-A77F-C6705F6AE5F9}" presName="node" presStyleLbl="node1" presStyleIdx="0" presStyleCnt="4" custScaleX="115838" custScaleY="115838">
        <dgm:presLayoutVars>
          <dgm:bulletEnabled val="1"/>
        </dgm:presLayoutVars>
      </dgm:prSet>
      <dgm:spPr/>
    </dgm:pt>
    <dgm:pt modelId="{C67EE4A5-8A79-ED45-9DFA-E768AF04CA10}" type="pres">
      <dgm:prSet presAssocID="{1355E0AF-DAEF-384A-A77F-C6705F6AE5F9}" presName="dummy" presStyleCnt="0"/>
      <dgm:spPr/>
    </dgm:pt>
    <dgm:pt modelId="{DBD9A98C-CFA1-DF45-88C2-A7B9DCEE6A9D}" type="pres">
      <dgm:prSet presAssocID="{6808C66C-B8E5-B84C-BCC8-684F885C547D}" presName="sibTrans" presStyleLbl="sibTrans2D1" presStyleIdx="0" presStyleCnt="4"/>
      <dgm:spPr/>
    </dgm:pt>
    <dgm:pt modelId="{E44CED4B-0129-F343-9EED-04A6EBE0E4FD}" type="pres">
      <dgm:prSet presAssocID="{03494CB2-EFC4-A443-B4B7-A591DF8CF47A}" presName="node" presStyleLbl="node1" presStyleIdx="1" presStyleCnt="4" custScaleX="115838" custScaleY="115838">
        <dgm:presLayoutVars>
          <dgm:bulletEnabled val="1"/>
        </dgm:presLayoutVars>
      </dgm:prSet>
      <dgm:spPr/>
    </dgm:pt>
    <dgm:pt modelId="{58EAFEB2-F42D-C04D-8467-05DC71CCF074}" type="pres">
      <dgm:prSet presAssocID="{03494CB2-EFC4-A443-B4B7-A591DF8CF47A}" presName="dummy" presStyleCnt="0"/>
      <dgm:spPr/>
    </dgm:pt>
    <dgm:pt modelId="{951AEC0B-EE54-9448-8DAE-FBFDE9C91F4F}" type="pres">
      <dgm:prSet presAssocID="{0B4C6A8F-8EE9-714C-B69E-719F3DD730D4}" presName="sibTrans" presStyleLbl="sibTrans2D1" presStyleIdx="1" presStyleCnt="4"/>
      <dgm:spPr/>
    </dgm:pt>
    <dgm:pt modelId="{E4590EBA-9902-C644-A5E8-A86E349203B7}" type="pres">
      <dgm:prSet presAssocID="{CD891244-1870-234C-A1ED-CFDE25062064}" presName="node" presStyleLbl="node1" presStyleIdx="2" presStyleCnt="4" custScaleX="115838" custScaleY="115838">
        <dgm:presLayoutVars>
          <dgm:bulletEnabled val="1"/>
        </dgm:presLayoutVars>
      </dgm:prSet>
      <dgm:spPr/>
    </dgm:pt>
    <dgm:pt modelId="{71F42989-CF95-8846-8280-0E02AF2A2B4F}" type="pres">
      <dgm:prSet presAssocID="{CD891244-1870-234C-A1ED-CFDE25062064}" presName="dummy" presStyleCnt="0"/>
      <dgm:spPr/>
    </dgm:pt>
    <dgm:pt modelId="{56EE23A3-27DF-F645-BB50-F4DAF8A65E50}" type="pres">
      <dgm:prSet presAssocID="{ED87D35D-6933-C240-A6C6-EEAE8A17BD05}" presName="sibTrans" presStyleLbl="sibTrans2D1" presStyleIdx="2" presStyleCnt="4"/>
      <dgm:spPr/>
    </dgm:pt>
    <dgm:pt modelId="{1512FEC7-CE54-D042-A53D-D14185A418B9}" type="pres">
      <dgm:prSet presAssocID="{F656DAC8-CCA6-024D-AC7D-53455CA4CA72}" presName="node" presStyleLbl="node1" presStyleIdx="3" presStyleCnt="4" custScaleX="115838" custScaleY="115838">
        <dgm:presLayoutVars>
          <dgm:bulletEnabled val="1"/>
        </dgm:presLayoutVars>
      </dgm:prSet>
      <dgm:spPr/>
    </dgm:pt>
    <dgm:pt modelId="{CC940EBA-980B-1A4D-B64F-257EBAEE7490}" type="pres">
      <dgm:prSet presAssocID="{F656DAC8-CCA6-024D-AC7D-53455CA4CA72}" presName="dummy" presStyleCnt="0"/>
      <dgm:spPr/>
    </dgm:pt>
    <dgm:pt modelId="{0094B35E-8391-6748-A16E-DD54707CCB33}" type="pres">
      <dgm:prSet presAssocID="{B558090F-16D9-5144-8D0D-7C6C29438E2F}" presName="sibTrans" presStyleLbl="sibTrans2D1" presStyleIdx="3" presStyleCnt="4"/>
      <dgm:spPr/>
    </dgm:pt>
  </dgm:ptLst>
  <dgm:cxnLst>
    <dgm:cxn modelId="{C722CE0D-B483-2B4F-A011-5D6D0E1C338D}" srcId="{F37BECF5-6739-CC46-8056-FC174E1E64C8}" destId="{03494CB2-EFC4-A443-B4B7-A591DF8CF47A}" srcOrd="1" destOrd="0" parTransId="{5724D975-C881-184F-B524-719F9B874302}" sibTransId="{0B4C6A8F-8EE9-714C-B69E-719F3DD730D4}"/>
    <dgm:cxn modelId="{94F7471A-BE80-B84B-AFEB-F05FD2D8038E}" srcId="{F37BECF5-6739-CC46-8056-FC174E1E64C8}" destId="{1355E0AF-DAEF-384A-A77F-C6705F6AE5F9}" srcOrd="0" destOrd="0" parTransId="{EAD560C9-079C-5344-B116-C04E76A1EE0F}" sibTransId="{6808C66C-B8E5-B84C-BCC8-684F885C547D}"/>
    <dgm:cxn modelId="{48E0D664-4320-704D-BD20-60CBAFA1AB5E}" type="presOf" srcId="{CD891244-1870-234C-A1ED-CFDE25062064}" destId="{E4590EBA-9902-C644-A5E8-A86E349203B7}" srcOrd="0" destOrd="0" presId="urn:microsoft.com/office/officeart/2005/8/layout/radial6"/>
    <dgm:cxn modelId="{157C4465-7C0F-854E-9A1F-F1EA8A87E4AF}" type="presOf" srcId="{6808C66C-B8E5-B84C-BCC8-684F885C547D}" destId="{DBD9A98C-CFA1-DF45-88C2-A7B9DCEE6A9D}" srcOrd="0" destOrd="0" presId="urn:microsoft.com/office/officeart/2005/8/layout/radial6"/>
    <dgm:cxn modelId="{6B396669-8008-B44A-BFC2-AE0CD6788BD6}" type="presOf" srcId="{03494CB2-EFC4-A443-B4B7-A591DF8CF47A}" destId="{E44CED4B-0129-F343-9EED-04A6EBE0E4FD}" srcOrd="0" destOrd="0" presId="urn:microsoft.com/office/officeart/2005/8/layout/radial6"/>
    <dgm:cxn modelId="{9F77C057-BEE1-B148-9529-1C29F9BC4A86}" type="presOf" srcId="{0B4C6A8F-8EE9-714C-B69E-719F3DD730D4}" destId="{951AEC0B-EE54-9448-8DAE-FBFDE9C91F4F}" srcOrd="0" destOrd="0" presId="urn:microsoft.com/office/officeart/2005/8/layout/radial6"/>
    <dgm:cxn modelId="{3EBBAB7F-7B36-4843-896C-4757822EF4E2}" type="presOf" srcId="{E2160802-2F05-674F-B138-E63CF9552FF9}" destId="{1925E85B-D88B-334A-B2C4-45B27A37DD6B}" srcOrd="0" destOrd="0" presId="urn:microsoft.com/office/officeart/2005/8/layout/radial6"/>
    <dgm:cxn modelId="{E778DB8B-EEC1-6F4E-B820-16331CC9E1D2}" type="presOf" srcId="{F656DAC8-CCA6-024D-AC7D-53455CA4CA72}" destId="{1512FEC7-CE54-D042-A53D-D14185A418B9}" srcOrd="0" destOrd="0" presId="urn:microsoft.com/office/officeart/2005/8/layout/radial6"/>
    <dgm:cxn modelId="{7139FDA0-A0A0-8048-9AD7-0C71EF0F1BCB}" type="presOf" srcId="{F37BECF5-6739-CC46-8056-FC174E1E64C8}" destId="{E9C08ABD-190D-CB49-A66E-148A327E3E38}" srcOrd="0" destOrd="0" presId="urn:microsoft.com/office/officeart/2005/8/layout/radial6"/>
    <dgm:cxn modelId="{522F0CA3-CA4F-BC4B-94C6-1ADAA5CE6513}" srcId="{F37BECF5-6739-CC46-8056-FC174E1E64C8}" destId="{CD891244-1870-234C-A1ED-CFDE25062064}" srcOrd="2" destOrd="0" parTransId="{0CC1357F-9DAD-454F-97DC-B0ACF641F6AF}" sibTransId="{ED87D35D-6933-C240-A6C6-EEAE8A17BD05}"/>
    <dgm:cxn modelId="{9D7075B7-DEB1-0346-8482-30380B2E35A6}" srcId="{F37BECF5-6739-CC46-8056-FC174E1E64C8}" destId="{F656DAC8-CCA6-024D-AC7D-53455CA4CA72}" srcOrd="3" destOrd="0" parTransId="{6ECC4D57-DBCD-A147-86A3-261CDA679AB4}" sibTransId="{B558090F-16D9-5144-8D0D-7C6C29438E2F}"/>
    <dgm:cxn modelId="{176C73DF-E6D0-F740-9716-20A283C82126}" type="presOf" srcId="{ED87D35D-6933-C240-A6C6-EEAE8A17BD05}" destId="{56EE23A3-27DF-F645-BB50-F4DAF8A65E50}" srcOrd="0" destOrd="0" presId="urn:microsoft.com/office/officeart/2005/8/layout/radial6"/>
    <dgm:cxn modelId="{77D160E0-6D75-4D47-A4A0-F1276774C138}" type="presOf" srcId="{B558090F-16D9-5144-8D0D-7C6C29438E2F}" destId="{0094B35E-8391-6748-A16E-DD54707CCB33}" srcOrd="0" destOrd="0" presId="urn:microsoft.com/office/officeart/2005/8/layout/radial6"/>
    <dgm:cxn modelId="{CB696CE3-ECD7-5A4B-A937-DFB534C043A5}" type="presOf" srcId="{1355E0AF-DAEF-384A-A77F-C6705F6AE5F9}" destId="{FE54C15E-8641-6849-A404-D62A3AA96234}" srcOrd="0" destOrd="0" presId="urn:microsoft.com/office/officeart/2005/8/layout/radial6"/>
    <dgm:cxn modelId="{EF63AEF3-020F-AE4B-94A0-0D14A92963D9}" srcId="{E2160802-2F05-674F-B138-E63CF9552FF9}" destId="{F37BECF5-6739-CC46-8056-FC174E1E64C8}" srcOrd="0" destOrd="0" parTransId="{0D9787C2-EB3C-794B-991F-2267918BCF71}" sibTransId="{DDB4A3E3-EC31-D749-AAF8-16A20F23F3D1}"/>
    <dgm:cxn modelId="{48D95A5C-0AD2-2A43-A7EF-16A2107EB999}" type="presParOf" srcId="{1925E85B-D88B-334A-B2C4-45B27A37DD6B}" destId="{E9C08ABD-190D-CB49-A66E-148A327E3E38}" srcOrd="0" destOrd="0" presId="urn:microsoft.com/office/officeart/2005/8/layout/radial6"/>
    <dgm:cxn modelId="{A13F8A9E-7251-5D4F-B3A1-7BE6C54965E1}" type="presParOf" srcId="{1925E85B-D88B-334A-B2C4-45B27A37DD6B}" destId="{FE54C15E-8641-6849-A404-D62A3AA96234}" srcOrd="1" destOrd="0" presId="urn:microsoft.com/office/officeart/2005/8/layout/radial6"/>
    <dgm:cxn modelId="{4412F1A8-218F-7C46-8421-2C164ABA8F49}" type="presParOf" srcId="{1925E85B-D88B-334A-B2C4-45B27A37DD6B}" destId="{C67EE4A5-8A79-ED45-9DFA-E768AF04CA10}" srcOrd="2" destOrd="0" presId="urn:microsoft.com/office/officeart/2005/8/layout/radial6"/>
    <dgm:cxn modelId="{CC5F95DF-BB8E-8C49-B18F-C0F0795C273F}" type="presParOf" srcId="{1925E85B-D88B-334A-B2C4-45B27A37DD6B}" destId="{DBD9A98C-CFA1-DF45-88C2-A7B9DCEE6A9D}" srcOrd="3" destOrd="0" presId="urn:microsoft.com/office/officeart/2005/8/layout/radial6"/>
    <dgm:cxn modelId="{F6061E33-765C-0749-B8A4-25EA6C8FE1CC}" type="presParOf" srcId="{1925E85B-D88B-334A-B2C4-45B27A37DD6B}" destId="{E44CED4B-0129-F343-9EED-04A6EBE0E4FD}" srcOrd="4" destOrd="0" presId="urn:microsoft.com/office/officeart/2005/8/layout/radial6"/>
    <dgm:cxn modelId="{2E5CB339-DDD1-0D4D-9462-805218AF1728}" type="presParOf" srcId="{1925E85B-D88B-334A-B2C4-45B27A37DD6B}" destId="{58EAFEB2-F42D-C04D-8467-05DC71CCF074}" srcOrd="5" destOrd="0" presId="urn:microsoft.com/office/officeart/2005/8/layout/radial6"/>
    <dgm:cxn modelId="{B6DF0784-6CF4-6F4A-B614-B9275BF8EEE2}" type="presParOf" srcId="{1925E85B-D88B-334A-B2C4-45B27A37DD6B}" destId="{951AEC0B-EE54-9448-8DAE-FBFDE9C91F4F}" srcOrd="6" destOrd="0" presId="urn:microsoft.com/office/officeart/2005/8/layout/radial6"/>
    <dgm:cxn modelId="{8C60B19A-3C12-EE4F-A687-6F9DDD392541}" type="presParOf" srcId="{1925E85B-D88B-334A-B2C4-45B27A37DD6B}" destId="{E4590EBA-9902-C644-A5E8-A86E349203B7}" srcOrd="7" destOrd="0" presId="urn:microsoft.com/office/officeart/2005/8/layout/radial6"/>
    <dgm:cxn modelId="{4E547003-4E14-204F-B30B-8850A6D34C83}" type="presParOf" srcId="{1925E85B-D88B-334A-B2C4-45B27A37DD6B}" destId="{71F42989-CF95-8846-8280-0E02AF2A2B4F}" srcOrd="8" destOrd="0" presId="urn:microsoft.com/office/officeart/2005/8/layout/radial6"/>
    <dgm:cxn modelId="{1949BF32-64E6-3A41-BEEE-B9EAEEE0D043}" type="presParOf" srcId="{1925E85B-D88B-334A-B2C4-45B27A37DD6B}" destId="{56EE23A3-27DF-F645-BB50-F4DAF8A65E50}" srcOrd="9" destOrd="0" presId="urn:microsoft.com/office/officeart/2005/8/layout/radial6"/>
    <dgm:cxn modelId="{EF188B7D-3710-4F42-9DCC-9B99539962B6}" type="presParOf" srcId="{1925E85B-D88B-334A-B2C4-45B27A37DD6B}" destId="{1512FEC7-CE54-D042-A53D-D14185A418B9}" srcOrd="10" destOrd="0" presId="urn:microsoft.com/office/officeart/2005/8/layout/radial6"/>
    <dgm:cxn modelId="{7EF936F4-450C-0A48-8014-3367E09320D6}" type="presParOf" srcId="{1925E85B-D88B-334A-B2C4-45B27A37DD6B}" destId="{CC940EBA-980B-1A4D-B64F-257EBAEE7490}" srcOrd="11" destOrd="0" presId="urn:microsoft.com/office/officeart/2005/8/layout/radial6"/>
    <dgm:cxn modelId="{554EB2DD-BC48-FE43-8FA1-EEA8C83CB072}" type="presParOf" srcId="{1925E85B-D88B-334A-B2C4-45B27A37DD6B}" destId="{0094B35E-8391-6748-A16E-DD54707CCB33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323F9F23-7996-1F41-9BDF-395327510224}" type="doc">
      <dgm:prSet loTypeId="urn:microsoft.com/office/officeart/2008/layout/CircularPictureCallou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8A72BBF-36D7-0C41-8F64-C7159D5C1898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Target</a:t>
          </a:r>
        </a:p>
      </dgm:t>
    </dgm:pt>
    <dgm:pt modelId="{E93B15D0-FF63-DA4B-9362-CAB51432E3F2}" type="parTrans" cxnId="{16848DD6-AE47-0743-ACF6-49336044396F}">
      <dgm:prSet/>
      <dgm:spPr/>
      <dgm:t>
        <a:bodyPr/>
        <a:lstStyle/>
        <a:p>
          <a:endParaRPr lang="en-GB"/>
        </a:p>
      </dgm:t>
    </dgm:pt>
    <dgm:pt modelId="{E516FC6D-442C-2944-8807-EBF828795D0B}" type="sibTrans" cxnId="{16848DD6-AE47-0743-ACF6-49336044396F}">
      <dgm:prSet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en-GB"/>
        </a:p>
      </dgm:t>
    </dgm:pt>
    <dgm:pt modelId="{C97ED00A-9310-C944-A6EE-A6D415C76D07}">
      <dgm:prSet phldrT="[Text]"/>
      <dgm:spPr/>
      <dgm:t>
        <a:bodyPr/>
        <a:lstStyle/>
        <a:p>
          <a:r>
            <a:rPr lang="en-GB" b="0"/>
            <a:t>Upload Controls</a:t>
          </a:r>
        </a:p>
      </dgm:t>
    </dgm:pt>
    <dgm:pt modelId="{C24DD7B0-0FBF-004D-B712-EC72D7857625}" type="parTrans" cxnId="{C0B6A7D9-F2BD-4140-B6CB-74AC37768DE7}">
      <dgm:prSet/>
      <dgm:spPr/>
      <dgm:t>
        <a:bodyPr/>
        <a:lstStyle/>
        <a:p>
          <a:endParaRPr lang="en-GB"/>
        </a:p>
      </dgm:t>
    </dgm:pt>
    <dgm:pt modelId="{E37BCB9D-07E9-5F48-9062-F3C4343B34E1}" type="sibTrans" cxnId="{C0B6A7D9-F2BD-4140-B6CB-74AC37768DE7}">
      <dgm:prSet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A9714153-C25F-C042-9016-9D92615AD720}">
      <dgm:prSet phldrT="[Text]"/>
      <dgm:spPr/>
      <dgm:t>
        <a:bodyPr/>
        <a:lstStyle/>
        <a:p>
          <a:r>
            <a:rPr lang="en-GB" b="0"/>
            <a:t>Content Signatures</a:t>
          </a:r>
        </a:p>
      </dgm:t>
    </dgm:pt>
    <dgm:pt modelId="{FDC27BE8-6631-2F4D-B452-FB1283471E47}" type="parTrans" cxnId="{964BC2D1-A0B6-3D46-8AEE-7D6EA0C78B25}">
      <dgm:prSet/>
      <dgm:spPr/>
      <dgm:t>
        <a:bodyPr/>
        <a:lstStyle/>
        <a:p>
          <a:endParaRPr lang="en-GB"/>
        </a:p>
      </dgm:t>
    </dgm:pt>
    <dgm:pt modelId="{5E1DA87D-3597-4D4E-92C7-9B7198A4AFDB}" type="sibTrans" cxnId="{964BC2D1-A0B6-3D46-8AEE-7D6EA0C78B25}">
      <dgm:prSet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5548" t="10379" r="15548" b="10379"/>
          </a:stretch>
        </a:blipFill>
      </dgm:spPr>
      <dgm:t>
        <a:bodyPr/>
        <a:lstStyle/>
        <a:p>
          <a:endParaRPr lang="en-GB"/>
        </a:p>
      </dgm:t>
    </dgm:pt>
    <dgm:pt modelId="{60CA7598-33B1-7847-ADFE-881650965FAC}">
      <dgm:prSet phldrT="[Text]"/>
      <dgm:spPr/>
      <dgm:t>
        <a:bodyPr/>
        <a:lstStyle/>
        <a:p>
          <a:r>
            <a:rPr lang="en-GB"/>
            <a:t>Keyword Matching</a:t>
          </a:r>
        </a:p>
      </dgm:t>
    </dgm:pt>
    <dgm:pt modelId="{FDB7295B-7335-2248-9BAB-83C6FD76C954}" type="parTrans" cxnId="{196AC0D5-F82E-D049-AB70-E39CE2C1B8BD}">
      <dgm:prSet/>
      <dgm:spPr/>
      <dgm:t>
        <a:bodyPr/>
        <a:lstStyle/>
        <a:p>
          <a:endParaRPr lang="en-GB"/>
        </a:p>
      </dgm:t>
    </dgm:pt>
    <dgm:pt modelId="{49BE91DB-7814-6F47-97E5-E60793D0EDB2}" type="sibTrans" cxnId="{196AC0D5-F82E-D049-AB70-E39CE2C1B8BD}">
      <dgm:prSet/>
      <dgm:spPr>
        <a:blipFill dpi="0" rotWithShape="1"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l="13825" t="22438" r="13825" b="22438"/>
          </a:stretch>
        </a:blipFill>
      </dgm:spPr>
      <dgm:t>
        <a:bodyPr/>
        <a:lstStyle/>
        <a:p>
          <a:endParaRPr lang="en-GB"/>
        </a:p>
      </dgm:t>
    </dgm:pt>
    <dgm:pt modelId="{441BB138-1320-5744-834F-58AA782C4D2C}" type="pres">
      <dgm:prSet presAssocID="{323F9F23-7996-1F41-9BDF-395327510224}" presName="Name0" presStyleCnt="0">
        <dgm:presLayoutVars>
          <dgm:chMax val="7"/>
          <dgm:chPref val="7"/>
          <dgm:dir/>
        </dgm:presLayoutVars>
      </dgm:prSet>
      <dgm:spPr/>
    </dgm:pt>
    <dgm:pt modelId="{F549E9EC-D994-8647-8BC7-DF91E56EBEE7}" type="pres">
      <dgm:prSet presAssocID="{323F9F23-7996-1F41-9BDF-395327510224}" presName="Name1" presStyleCnt="0"/>
      <dgm:spPr/>
    </dgm:pt>
    <dgm:pt modelId="{FFD73727-9C98-2349-A725-874CF8D01095}" type="pres">
      <dgm:prSet presAssocID="{E516FC6D-442C-2944-8807-EBF828795D0B}" presName="picture_1" presStyleCnt="0"/>
      <dgm:spPr/>
    </dgm:pt>
    <dgm:pt modelId="{30FE7B24-771F-C84F-80A6-9140428E5FC3}" type="pres">
      <dgm:prSet presAssocID="{E516FC6D-442C-2944-8807-EBF828795D0B}" presName="pictureRepeatNode" presStyleLbl="alignImgPlace1" presStyleIdx="0" presStyleCnt="4" custLinFactNeighborY="-8469"/>
      <dgm:spPr/>
    </dgm:pt>
    <dgm:pt modelId="{E351EB22-4F03-3441-BCB5-E55F788820D6}" type="pres">
      <dgm:prSet presAssocID="{58A72BBF-36D7-0C41-8F64-C7159D5C1898}" presName="text_1" presStyleLbl="node1" presStyleIdx="0" presStyleCnt="0" custScaleX="67704" custScaleY="56134" custLinFactY="43710" custLinFactNeighborX="-1985" custLinFactNeighborY="100000">
        <dgm:presLayoutVars>
          <dgm:bulletEnabled val="1"/>
        </dgm:presLayoutVars>
      </dgm:prSet>
      <dgm:spPr/>
    </dgm:pt>
    <dgm:pt modelId="{47783502-AB56-5D44-A93E-844D39FC7884}" type="pres">
      <dgm:prSet presAssocID="{49BE91DB-7814-6F47-97E5-E60793D0EDB2}" presName="picture_2" presStyleCnt="0"/>
      <dgm:spPr/>
    </dgm:pt>
    <dgm:pt modelId="{71B398D6-0523-D54D-AF15-4DA56661B7FC}" type="pres">
      <dgm:prSet presAssocID="{49BE91DB-7814-6F47-97E5-E60793D0EDB2}" presName="pictureRepeatNode" presStyleLbl="alignImgPlace1" presStyleIdx="1" presStyleCnt="4"/>
      <dgm:spPr/>
    </dgm:pt>
    <dgm:pt modelId="{06C53BD3-5CE5-B848-820A-D61A25296149}" type="pres">
      <dgm:prSet presAssocID="{60CA7598-33B1-7847-ADFE-881650965FAC}" presName="line_2" presStyleLbl="parChTrans1D1" presStyleIdx="0" presStyleCnt="3"/>
      <dgm:spPr/>
    </dgm:pt>
    <dgm:pt modelId="{8C49031B-755A-4343-9B53-E196D89AB984}" type="pres">
      <dgm:prSet presAssocID="{60CA7598-33B1-7847-ADFE-881650965FAC}" presName="textparent_2" presStyleLbl="node1" presStyleIdx="0" presStyleCnt="0"/>
      <dgm:spPr/>
    </dgm:pt>
    <dgm:pt modelId="{C6548D4C-C6C4-D247-BF0C-1847E086CFC3}" type="pres">
      <dgm:prSet presAssocID="{60CA7598-33B1-7847-ADFE-881650965FAC}" presName="text_2" presStyleLbl="revTx" presStyleIdx="0" presStyleCnt="3">
        <dgm:presLayoutVars>
          <dgm:bulletEnabled val="1"/>
        </dgm:presLayoutVars>
      </dgm:prSet>
      <dgm:spPr/>
    </dgm:pt>
    <dgm:pt modelId="{6E7FDBD5-2713-7044-8E44-603326D47D09}" type="pres">
      <dgm:prSet presAssocID="{E37BCB9D-07E9-5F48-9062-F3C4343B34E1}" presName="picture_3" presStyleCnt="0"/>
      <dgm:spPr/>
    </dgm:pt>
    <dgm:pt modelId="{EB70002E-CFCA-AE4F-A4CF-04D1048C3418}" type="pres">
      <dgm:prSet presAssocID="{E37BCB9D-07E9-5F48-9062-F3C4343B34E1}" presName="pictureRepeatNode" presStyleLbl="alignImgPlace1" presStyleIdx="2" presStyleCnt="4"/>
      <dgm:spPr/>
    </dgm:pt>
    <dgm:pt modelId="{7851F768-D059-D442-BC56-112B7965FAF9}" type="pres">
      <dgm:prSet presAssocID="{C97ED00A-9310-C944-A6EE-A6D415C76D07}" presName="line_3" presStyleLbl="parChTrans1D1" presStyleIdx="1" presStyleCnt="3"/>
      <dgm:spPr/>
    </dgm:pt>
    <dgm:pt modelId="{50365846-4FBD-8B41-A7F7-8EDCF6047CDF}" type="pres">
      <dgm:prSet presAssocID="{C97ED00A-9310-C944-A6EE-A6D415C76D07}" presName="textparent_3" presStyleLbl="node1" presStyleIdx="0" presStyleCnt="0"/>
      <dgm:spPr/>
    </dgm:pt>
    <dgm:pt modelId="{34DE4AE2-DEEF-0844-B37D-B0DB79C27EBC}" type="pres">
      <dgm:prSet presAssocID="{C97ED00A-9310-C944-A6EE-A6D415C76D07}" presName="text_3" presStyleLbl="revTx" presStyleIdx="1" presStyleCnt="3">
        <dgm:presLayoutVars>
          <dgm:bulletEnabled val="1"/>
        </dgm:presLayoutVars>
      </dgm:prSet>
      <dgm:spPr/>
    </dgm:pt>
    <dgm:pt modelId="{1449B1E4-F7CF-E343-88C7-2C97DBCDC28A}" type="pres">
      <dgm:prSet presAssocID="{5E1DA87D-3597-4D4E-92C7-9B7198A4AFDB}" presName="picture_4" presStyleCnt="0"/>
      <dgm:spPr/>
    </dgm:pt>
    <dgm:pt modelId="{3E31471A-EC15-FF45-B533-5442AC84AFD5}" type="pres">
      <dgm:prSet presAssocID="{5E1DA87D-3597-4D4E-92C7-9B7198A4AFDB}" presName="pictureRepeatNode" presStyleLbl="alignImgPlace1" presStyleIdx="3" presStyleCnt="4"/>
      <dgm:spPr/>
    </dgm:pt>
    <dgm:pt modelId="{E41C9E8A-53F7-7846-B8CA-DEB029181302}" type="pres">
      <dgm:prSet presAssocID="{A9714153-C25F-C042-9016-9D92615AD720}" presName="line_4" presStyleLbl="parChTrans1D1" presStyleIdx="2" presStyleCnt="3"/>
      <dgm:spPr/>
    </dgm:pt>
    <dgm:pt modelId="{327DF82B-3CA2-0D4F-91F1-CE70FB557AD4}" type="pres">
      <dgm:prSet presAssocID="{A9714153-C25F-C042-9016-9D92615AD720}" presName="textparent_4" presStyleLbl="node1" presStyleIdx="0" presStyleCnt="0"/>
      <dgm:spPr/>
    </dgm:pt>
    <dgm:pt modelId="{AA7D29E6-7A64-C34D-A77A-40DFF72E1141}" type="pres">
      <dgm:prSet presAssocID="{A9714153-C25F-C042-9016-9D92615AD720}" presName="text_4" presStyleLbl="revTx" presStyleIdx="2" presStyleCnt="3">
        <dgm:presLayoutVars>
          <dgm:bulletEnabled val="1"/>
        </dgm:presLayoutVars>
      </dgm:prSet>
      <dgm:spPr/>
    </dgm:pt>
  </dgm:ptLst>
  <dgm:cxnLst>
    <dgm:cxn modelId="{F4676314-F63C-884F-A31B-D704432429F7}" type="presOf" srcId="{49BE91DB-7814-6F47-97E5-E60793D0EDB2}" destId="{71B398D6-0523-D54D-AF15-4DA56661B7FC}" srcOrd="0" destOrd="0" presId="urn:microsoft.com/office/officeart/2008/layout/CircularPictureCallout"/>
    <dgm:cxn modelId="{C47FEB23-9340-C846-A4DB-E6F0E4D4D48A}" type="presOf" srcId="{58A72BBF-36D7-0C41-8F64-C7159D5C1898}" destId="{E351EB22-4F03-3441-BCB5-E55F788820D6}" srcOrd="0" destOrd="0" presId="urn:microsoft.com/office/officeart/2008/layout/CircularPictureCallout"/>
    <dgm:cxn modelId="{40A77F5B-9CA4-A541-89BA-A41EBFA670FF}" type="presOf" srcId="{A9714153-C25F-C042-9016-9D92615AD720}" destId="{AA7D29E6-7A64-C34D-A77A-40DFF72E1141}" srcOrd="0" destOrd="0" presId="urn:microsoft.com/office/officeart/2008/layout/CircularPictureCallout"/>
    <dgm:cxn modelId="{0306D471-80C5-DC49-AD36-FAA5C961B0A3}" type="presOf" srcId="{323F9F23-7996-1F41-9BDF-395327510224}" destId="{441BB138-1320-5744-834F-58AA782C4D2C}" srcOrd="0" destOrd="0" presId="urn:microsoft.com/office/officeart/2008/layout/CircularPictureCallout"/>
    <dgm:cxn modelId="{B96C508B-23AF-0044-9177-5B3F66F7E82B}" type="presOf" srcId="{5E1DA87D-3597-4D4E-92C7-9B7198A4AFDB}" destId="{3E31471A-EC15-FF45-B533-5442AC84AFD5}" srcOrd="0" destOrd="0" presId="urn:microsoft.com/office/officeart/2008/layout/CircularPictureCallout"/>
    <dgm:cxn modelId="{AAD4269F-5747-2744-9688-700178CA0AC4}" type="presOf" srcId="{E516FC6D-442C-2944-8807-EBF828795D0B}" destId="{30FE7B24-771F-C84F-80A6-9140428E5FC3}" srcOrd="0" destOrd="0" presId="urn:microsoft.com/office/officeart/2008/layout/CircularPictureCallout"/>
    <dgm:cxn modelId="{E64564AF-64E6-5441-BF1F-19E504321789}" type="presOf" srcId="{E37BCB9D-07E9-5F48-9062-F3C4343B34E1}" destId="{EB70002E-CFCA-AE4F-A4CF-04D1048C3418}" srcOrd="0" destOrd="0" presId="urn:microsoft.com/office/officeart/2008/layout/CircularPictureCallout"/>
    <dgm:cxn modelId="{8487AEC2-2BAF-784A-BDA4-50045C3EEC20}" type="presOf" srcId="{60CA7598-33B1-7847-ADFE-881650965FAC}" destId="{C6548D4C-C6C4-D247-BF0C-1847E086CFC3}" srcOrd="0" destOrd="0" presId="urn:microsoft.com/office/officeart/2008/layout/CircularPictureCallout"/>
    <dgm:cxn modelId="{964BC2D1-A0B6-3D46-8AEE-7D6EA0C78B25}" srcId="{323F9F23-7996-1F41-9BDF-395327510224}" destId="{A9714153-C25F-C042-9016-9D92615AD720}" srcOrd="3" destOrd="0" parTransId="{FDC27BE8-6631-2F4D-B452-FB1283471E47}" sibTransId="{5E1DA87D-3597-4D4E-92C7-9B7198A4AFDB}"/>
    <dgm:cxn modelId="{196AC0D5-F82E-D049-AB70-E39CE2C1B8BD}" srcId="{323F9F23-7996-1F41-9BDF-395327510224}" destId="{60CA7598-33B1-7847-ADFE-881650965FAC}" srcOrd="1" destOrd="0" parTransId="{FDB7295B-7335-2248-9BAB-83C6FD76C954}" sibTransId="{49BE91DB-7814-6F47-97E5-E60793D0EDB2}"/>
    <dgm:cxn modelId="{16848DD6-AE47-0743-ACF6-49336044396F}" srcId="{323F9F23-7996-1F41-9BDF-395327510224}" destId="{58A72BBF-36D7-0C41-8F64-C7159D5C1898}" srcOrd="0" destOrd="0" parTransId="{E93B15D0-FF63-DA4B-9362-CAB51432E3F2}" sibTransId="{E516FC6D-442C-2944-8807-EBF828795D0B}"/>
    <dgm:cxn modelId="{C0B6A7D9-F2BD-4140-B6CB-74AC37768DE7}" srcId="{323F9F23-7996-1F41-9BDF-395327510224}" destId="{C97ED00A-9310-C944-A6EE-A6D415C76D07}" srcOrd="2" destOrd="0" parTransId="{C24DD7B0-0FBF-004D-B712-EC72D7857625}" sibTransId="{E37BCB9D-07E9-5F48-9062-F3C4343B34E1}"/>
    <dgm:cxn modelId="{9D2E52F2-7D15-6745-B35D-1B878D50A6F0}" type="presOf" srcId="{C97ED00A-9310-C944-A6EE-A6D415C76D07}" destId="{34DE4AE2-DEEF-0844-B37D-B0DB79C27EBC}" srcOrd="0" destOrd="0" presId="urn:microsoft.com/office/officeart/2008/layout/CircularPictureCallout"/>
    <dgm:cxn modelId="{934A46D4-6D0D-5F4B-8BF8-207D915B9699}" type="presParOf" srcId="{441BB138-1320-5744-834F-58AA782C4D2C}" destId="{F549E9EC-D994-8647-8BC7-DF91E56EBEE7}" srcOrd="0" destOrd="0" presId="urn:microsoft.com/office/officeart/2008/layout/CircularPictureCallout"/>
    <dgm:cxn modelId="{BF439DFA-9BAF-4641-8AC9-EC3AC1E07C4A}" type="presParOf" srcId="{F549E9EC-D994-8647-8BC7-DF91E56EBEE7}" destId="{FFD73727-9C98-2349-A725-874CF8D01095}" srcOrd="0" destOrd="0" presId="urn:microsoft.com/office/officeart/2008/layout/CircularPictureCallout"/>
    <dgm:cxn modelId="{4DA80360-9DC1-6843-8DD8-CD93E4CBEADF}" type="presParOf" srcId="{FFD73727-9C98-2349-A725-874CF8D01095}" destId="{30FE7B24-771F-C84F-80A6-9140428E5FC3}" srcOrd="0" destOrd="0" presId="urn:microsoft.com/office/officeart/2008/layout/CircularPictureCallout"/>
    <dgm:cxn modelId="{BDA67776-78B1-7F4E-AF75-EC21D4BD72AD}" type="presParOf" srcId="{F549E9EC-D994-8647-8BC7-DF91E56EBEE7}" destId="{E351EB22-4F03-3441-BCB5-E55F788820D6}" srcOrd="1" destOrd="0" presId="urn:microsoft.com/office/officeart/2008/layout/CircularPictureCallout"/>
    <dgm:cxn modelId="{EAAB9030-0002-C54A-BC1A-086ABD3EB8AC}" type="presParOf" srcId="{F549E9EC-D994-8647-8BC7-DF91E56EBEE7}" destId="{47783502-AB56-5D44-A93E-844D39FC7884}" srcOrd="2" destOrd="0" presId="urn:microsoft.com/office/officeart/2008/layout/CircularPictureCallout"/>
    <dgm:cxn modelId="{5066BE19-45FB-E84B-A74A-370AD908F322}" type="presParOf" srcId="{47783502-AB56-5D44-A93E-844D39FC7884}" destId="{71B398D6-0523-D54D-AF15-4DA56661B7FC}" srcOrd="0" destOrd="0" presId="urn:microsoft.com/office/officeart/2008/layout/CircularPictureCallout"/>
    <dgm:cxn modelId="{A5491DED-F643-B849-ACBC-88F4E0560376}" type="presParOf" srcId="{F549E9EC-D994-8647-8BC7-DF91E56EBEE7}" destId="{06C53BD3-5CE5-B848-820A-D61A25296149}" srcOrd="3" destOrd="0" presId="urn:microsoft.com/office/officeart/2008/layout/CircularPictureCallout"/>
    <dgm:cxn modelId="{25683953-50B4-8348-9CC2-0DCB7F898BE6}" type="presParOf" srcId="{F549E9EC-D994-8647-8BC7-DF91E56EBEE7}" destId="{8C49031B-755A-4343-9B53-E196D89AB984}" srcOrd="4" destOrd="0" presId="urn:microsoft.com/office/officeart/2008/layout/CircularPictureCallout"/>
    <dgm:cxn modelId="{D7F37ABF-F736-AB4B-ABF6-228F676E8E2C}" type="presParOf" srcId="{8C49031B-755A-4343-9B53-E196D89AB984}" destId="{C6548D4C-C6C4-D247-BF0C-1847E086CFC3}" srcOrd="0" destOrd="0" presId="urn:microsoft.com/office/officeart/2008/layout/CircularPictureCallout"/>
    <dgm:cxn modelId="{EB3E0900-B91D-CF41-8A94-AD2E68541742}" type="presParOf" srcId="{F549E9EC-D994-8647-8BC7-DF91E56EBEE7}" destId="{6E7FDBD5-2713-7044-8E44-603326D47D09}" srcOrd="5" destOrd="0" presId="urn:microsoft.com/office/officeart/2008/layout/CircularPictureCallout"/>
    <dgm:cxn modelId="{BBEF711C-A5F8-3C4C-A4CA-B8B9DDBB050E}" type="presParOf" srcId="{6E7FDBD5-2713-7044-8E44-603326D47D09}" destId="{EB70002E-CFCA-AE4F-A4CF-04D1048C3418}" srcOrd="0" destOrd="0" presId="urn:microsoft.com/office/officeart/2008/layout/CircularPictureCallout"/>
    <dgm:cxn modelId="{2DF22552-80FA-454A-A226-C482C2460AF5}" type="presParOf" srcId="{F549E9EC-D994-8647-8BC7-DF91E56EBEE7}" destId="{7851F768-D059-D442-BC56-112B7965FAF9}" srcOrd="6" destOrd="0" presId="urn:microsoft.com/office/officeart/2008/layout/CircularPictureCallout"/>
    <dgm:cxn modelId="{C98C9661-64DB-194D-9609-55F44EB23642}" type="presParOf" srcId="{F549E9EC-D994-8647-8BC7-DF91E56EBEE7}" destId="{50365846-4FBD-8B41-A7F7-8EDCF6047CDF}" srcOrd="7" destOrd="0" presId="urn:microsoft.com/office/officeart/2008/layout/CircularPictureCallout"/>
    <dgm:cxn modelId="{579A0E64-A91B-024D-B4E3-E0CD11699FD0}" type="presParOf" srcId="{50365846-4FBD-8B41-A7F7-8EDCF6047CDF}" destId="{34DE4AE2-DEEF-0844-B37D-B0DB79C27EBC}" srcOrd="0" destOrd="0" presId="urn:microsoft.com/office/officeart/2008/layout/CircularPictureCallout"/>
    <dgm:cxn modelId="{9EE3F3A0-0EB1-B04C-8A9B-4F1A5D68879C}" type="presParOf" srcId="{F549E9EC-D994-8647-8BC7-DF91E56EBEE7}" destId="{1449B1E4-F7CF-E343-88C7-2C97DBCDC28A}" srcOrd="8" destOrd="0" presId="urn:microsoft.com/office/officeart/2008/layout/CircularPictureCallout"/>
    <dgm:cxn modelId="{C3BA8631-C7A4-A845-ADCC-7BD46F4FE567}" type="presParOf" srcId="{1449B1E4-F7CF-E343-88C7-2C97DBCDC28A}" destId="{3E31471A-EC15-FF45-B533-5442AC84AFD5}" srcOrd="0" destOrd="0" presId="urn:microsoft.com/office/officeart/2008/layout/CircularPictureCallout"/>
    <dgm:cxn modelId="{1D4B1BF3-31B3-504D-8AC4-BFD66E5156AE}" type="presParOf" srcId="{F549E9EC-D994-8647-8BC7-DF91E56EBEE7}" destId="{E41C9E8A-53F7-7846-B8CA-DEB029181302}" srcOrd="9" destOrd="0" presId="urn:microsoft.com/office/officeart/2008/layout/CircularPictureCallout"/>
    <dgm:cxn modelId="{F5BC9A27-1C89-EA40-818B-FC0F4757B22E}" type="presParOf" srcId="{F549E9EC-D994-8647-8BC7-DF91E56EBEE7}" destId="{327DF82B-3CA2-0D4F-91F1-CE70FB557AD4}" srcOrd="10" destOrd="0" presId="urn:microsoft.com/office/officeart/2008/layout/CircularPictureCallout"/>
    <dgm:cxn modelId="{356D77BA-E1AD-9346-BA50-309DA31885FA}" type="presParOf" srcId="{327DF82B-3CA2-0D4F-91F1-CE70FB557AD4}" destId="{AA7D29E6-7A64-C34D-A77A-40DFF72E1141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AEA47EB-5480-1F46-9A35-63C6EBD4C91B}" type="doc">
      <dgm:prSet loTypeId="urn:microsoft.com/office/officeart/2008/layout/CaptionedPictures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02C476-114E-B141-B89E-37EFE13298D5}">
      <dgm:prSet phldrT="[Text]"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File spoofing</a:t>
          </a:r>
        </a:p>
      </dgm:t>
    </dgm:pt>
    <dgm:pt modelId="{94BD399A-52CC-EF45-8426-E20137C7EA75}" type="parTrans" cxnId="{287B35EF-A68F-4849-A135-15239E0D1378}">
      <dgm:prSet/>
      <dgm:spPr/>
      <dgm:t>
        <a:bodyPr/>
        <a:lstStyle/>
        <a:p>
          <a:endParaRPr lang="en-GB"/>
        </a:p>
      </dgm:t>
    </dgm:pt>
    <dgm:pt modelId="{0E00413B-F0CD-314A-9189-C9D20551B79D}" type="sibTrans" cxnId="{287B35EF-A68F-4849-A135-15239E0D1378}">
      <dgm:prSet/>
      <dgm:spPr/>
      <dgm:t>
        <a:bodyPr/>
        <a:lstStyle/>
        <a:p>
          <a:endParaRPr lang="en-GB"/>
        </a:p>
      </dgm:t>
    </dgm:pt>
    <dgm:pt modelId="{D99DDE5C-84A7-8343-9413-9BB105BF415A}">
      <dgm:prSet phldrT="[Text]"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Compression</a:t>
          </a:r>
        </a:p>
      </dgm:t>
    </dgm:pt>
    <dgm:pt modelId="{2389E056-41F3-7644-B45B-F00556A293C5}" type="parTrans" cxnId="{364C6106-BAF4-9741-871D-716AF18797A8}">
      <dgm:prSet/>
      <dgm:spPr/>
      <dgm:t>
        <a:bodyPr/>
        <a:lstStyle/>
        <a:p>
          <a:endParaRPr lang="en-GB"/>
        </a:p>
      </dgm:t>
    </dgm:pt>
    <dgm:pt modelId="{A20DF6D6-A7C1-8C49-AC15-1D3F30A76965}" type="sibTrans" cxnId="{364C6106-BAF4-9741-871D-716AF18797A8}">
      <dgm:prSet/>
      <dgm:spPr/>
      <dgm:t>
        <a:bodyPr/>
        <a:lstStyle/>
        <a:p>
          <a:endParaRPr lang="en-GB"/>
        </a:p>
      </dgm:t>
    </dgm:pt>
    <dgm:pt modelId="{78AAF585-3831-BE41-89AB-0CC1132A7880}">
      <dgm:prSet phldrT="[Text]"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Encryption</a:t>
          </a:r>
        </a:p>
      </dgm:t>
    </dgm:pt>
    <dgm:pt modelId="{F51D557D-8EF0-B743-A52E-1F338C7DD100}" type="parTrans" cxnId="{7F492AD8-E8E7-CE41-BB7E-85026567D02D}">
      <dgm:prSet/>
      <dgm:spPr/>
      <dgm:t>
        <a:bodyPr/>
        <a:lstStyle/>
        <a:p>
          <a:endParaRPr lang="en-GB"/>
        </a:p>
      </dgm:t>
    </dgm:pt>
    <dgm:pt modelId="{15F270C0-69A2-BB45-B13D-7CF3D563F1F5}" type="sibTrans" cxnId="{7F492AD8-E8E7-CE41-BB7E-85026567D02D}">
      <dgm:prSet/>
      <dgm:spPr/>
      <dgm:t>
        <a:bodyPr/>
        <a:lstStyle/>
        <a:p>
          <a:endParaRPr lang="en-GB"/>
        </a:p>
      </dgm:t>
    </dgm:pt>
    <dgm:pt modelId="{EC647F3E-C572-1047-A91E-0C664D2BFCDC}">
      <dgm:prSet phldrT="[Text]"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Stenography</a:t>
          </a:r>
        </a:p>
      </dgm:t>
    </dgm:pt>
    <dgm:pt modelId="{E9121248-4B83-344A-9875-6E958925CABC}" type="parTrans" cxnId="{5ED1A950-55E3-1E41-9830-9A1932791E0C}">
      <dgm:prSet/>
      <dgm:spPr/>
      <dgm:t>
        <a:bodyPr/>
        <a:lstStyle/>
        <a:p>
          <a:endParaRPr lang="en-GB"/>
        </a:p>
      </dgm:t>
    </dgm:pt>
    <dgm:pt modelId="{D5477187-ED76-7849-A316-17C5970241A9}" type="sibTrans" cxnId="{5ED1A950-55E3-1E41-9830-9A1932791E0C}">
      <dgm:prSet/>
      <dgm:spPr/>
      <dgm:t>
        <a:bodyPr/>
        <a:lstStyle/>
        <a:p>
          <a:endParaRPr lang="en-GB"/>
        </a:p>
      </dgm:t>
    </dgm:pt>
    <dgm:pt modelId="{F5A41A66-6DAD-104A-BBE7-B254499A3107}" type="pres">
      <dgm:prSet presAssocID="{AAEA47EB-5480-1F46-9A35-63C6EBD4C91B}" presName="Name0" presStyleCnt="0">
        <dgm:presLayoutVars>
          <dgm:chMax/>
          <dgm:chPref/>
          <dgm:dir/>
        </dgm:presLayoutVars>
      </dgm:prSet>
      <dgm:spPr/>
    </dgm:pt>
    <dgm:pt modelId="{3DEDB136-CFFD-DB43-A2EB-B23CD793A040}" type="pres">
      <dgm:prSet presAssocID="{B402C476-114E-B141-B89E-37EFE13298D5}" presName="composite" presStyleCnt="0">
        <dgm:presLayoutVars>
          <dgm:chMax val="1"/>
          <dgm:chPref val="1"/>
        </dgm:presLayoutVars>
      </dgm:prSet>
      <dgm:spPr/>
    </dgm:pt>
    <dgm:pt modelId="{BD124427-180E-AF45-B3D6-8DC4BE814C40}" type="pres">
      <dgm:prSet presAssocID="{B402C476-114E-B141-B89E-37EFE13298D5}" presName="Accent" presStyleLbl="trAlignAcc1" presStyleIdx="0" presStyleCnt="4">
        <dgm:presLayoutVars>
          <dgm:chMax val="0"/>
          <dgm:chPref val="0"/>
        </dgm:presLayoutVars>
      </dgm:prSet>
      <dgm:spPr/>
    </dgm:pt>
    <dgm:pt modelId="{772A96CD-4C60-F341-968D-157FDF21A99E}" type="pres">
      <dgm:prSet presAssocID="{B402C476-114E-B141-B89E-37EFE13298D5}" presName="Image" presStyleLbl="alignImgPlace1" presStyleIdx="0" presStyleCnt="4" custScaleX="85333" custScaleY="76039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</dgm:spPr>
    </dgm:pt>
    <dgm:pt modelId="{28DD8ACE-2D78-9A4E-92AE-0550A731E994}" type="pres">
      <dgm:prSet presAssocID="{B402C476-114E-B141-B89E-37EFE13298D5}" presName="ChildComposite" presStyleCnt="0"/>
      <dgm:spPr/>
    </dgm:pt>
    <dgm:pt modelId="{D1F1BD32-E50D-8542-A595-5A6398D38972}" type="pres">
      <dgm:prSet presAssocID="{B402C476-114E-B141-B89E-37EFE13298D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AB6E900-2DBE-1A4F-96A4-4E85CBF45779}" type="pres">
      <dgm:prSet presAssocID="{B402C476-114E-B141-B89E-37EFE13298D5}" presName="Parent" presStyleLbl="revTx" presStyleIdx="0" presStyleCnt="4">
        <dgm:presLayoutVars>
          <dgm:chMax val="1"/>
          <dgm:chPref val="0"/>
          <dgm:bulletEnabled val="1"/>
        </dgm:presLayoutVars>
      </dgm:prSet>
      <dgm:spPr/>
    </dgm:pt>
    <dgm:pt modelId="{15AFCBEA-21C7-3C48-B342-FB746B605A82}" type="pres">
      <dgm:prSet presAssocID="{0E00413B-F0CD-314A-9189-C9D20551B79D}" presName="sibTrans" presStyleCnt="0"/>
      <dgm:spPr/>
    </dgm:pt>
    <dgm:pt modelId="{6A6EF61B-019A-F648-BC77-FAE77486246B}" type="pres">
      <dgm:prSet presAssocID="{D99DDE5C-84A7-8343-9413-9BB105BF415A}" presName="composite" presStyleCnt="0">
        <dgm:presLayoutVars>
          <dgm:chMax val="1"/>
          <dgm:chPref val="1"/>
        </dgm:presLayoutVars>
      </dgm:prSet>
      <dgm:spPr/>
    </dgm:pt>
    <dgm:pt modelId="{445033A4-5DDC-5148-89F5-97450080E3F2}" type="pres">
      <dgm:prSet presAssocID="{D99DDE5C-84A7-8343-9413-9BB105BF415A}" presName="Accent" presStyleLbl="trAlignAcc1" presStyleIdx="1" presStyleCnt="4">
        <dgm:presLayoutVars>
          <dgm:chMax val="0"/>
          <dgm:chPref val="0"/>
        </dgm:presLayoutVars>
      </dgm:prSet>
      <dgm:spPr/>
    </dgm:pt>
    <dgm:pt modelId="{98F371CF-1A00-874D-BB00-2164B35C7347}" type="pres">
      <dgm:prSet presAssocID="{D99DDE5C-84A7-8343-9413-9BB105BF415A}" presName="Image" presStyleLbl="alignImgPlace1" presStyleIdx="1" presStyleCnt="4" custScaleX="85333" custScaleY="76039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9000" b="-9000"/>
          </a:stretch>
        </a:blipFill>
      </dgm:spPr>
    </dgm:pt>
    <dgm:pt modelId="{DE99BB6A-CA94-6941-8DF2-C7433C04AD22}" type="pres">
      <dgm:prSet presAssocID="{D99DDE5C-84A7-8343-9413-9BB105BF415A}" presName="ChildComposite" presStyleCnt="0"/>
      <dgm:spPr/>
    </dgm:pt>
    <dgm:pt modelId="{FC7C6EEB-7C37-CA4C-856F-F13EFA620EA2}" type="pres">
      <dgm:prSet presAssocID="{D99DDE5C-84A7-8343-9413-9BB105BF415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EDE1A9F-53FC-8442-AD20-60CF2A231E31}" type="pres">
      <dgm:prSet presAssocID="{D99DDE5C-84A7-8343-9413-9BB105BF415A}" presName="Parent" presStyleLbl="revTx" presStyleIdx="1" presStyleCnt="4">
        <dgm:presLayoutVars>
          <dgm:chMax val="1"/>
          <dgm:chPref val="0"/>
          <dgm:bulletEnabled val="1"/>
        </dgm:presLayoutVars>
      </dgm:prSet>
      <dgm:spPr/>
    </dgm:pt>
    <dgm:pt modelId="{462C9B9D-C829-8147-83B3-FC213992725E}" type="pres">
      <dgm:prSet presAssocID="{A20DF6D6-A7C1-8C49-AC15-1D3F30A76965}" presName="sibTrans" presStyleCnt="0"/>
      <dgm:spPr/>
    </dgm:pt>
    <dgm:pt modelId="{F34C1E1A-EBA6-0B41-A5B9-9020BBA52F80}" type="pres">
      <dgm:prSet presAssocID="{78AAF585-3831-BE41-89AB-0CC1132A7880}" presName="composite" presStyleCnt="0">
        <dgm:presLayoutVars>
          <dgm:chMax val="1"/>
          <dgm:chPref val="1"/>
        </dgm:presLayoutVars>
      </dgm:prSet>
      <dgm:spPr/>
    </dgm:pt>
    <dgm:pt modelId="{11C130E8-086F-5643-AA7F-A076DF362C8D}" type="pres">
      <dgm:prSet presAssocID="{78AAF585-3831-BE41-89AB-0CC1132A7880}" presName="Accent" presStyleLbl="trAlignAcc1" presStyleIdx="2" presStyleCnt="4">
        <dgm:presLayoutVars>
          <dgm:chMax val="0"/>
          <dgm:chPref val="0"/>
        </dgm:presLayoutVars>
      </dgm:prSet>
      <dgm:spPr/>
    </dgm:pt>
    <dgm:pt modelId="{E425555C-853F-4D49-A283-939DCA90E524}" type="pres">
      <dgm:prSet presAssocID="{78AAF585-3831-BE41-89AB-0CC1132A7880}" presName="Image" presStyleLbl="alignImgPlace1" presStyleIdx="2" presStyleCnt="4" custScaleX="85333" custScaleY="76039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8024" t="4212" r="8024" b="4212"/>
          </a:stretch>
        </a:blipFill>
      </dgm:spPr>
    </dgm:pt>
    <dgm:pt modelId="{46461039-A8A1-6E47-8070-012D51627DF8}" type="pres">
      <dgm:prSet presAssocID="{78AAF585-3831-BE41-89AB-0CC1132A7880}" presName="ChildComposite" presStyleCnt="0"/>
      <dgm:spPr/>
    </dgm:pt>
    <dgm:pt modelId="{C2F8FB02-D874-F54C-A4F7-1E7055C2465E}" type="pres">
      <dgm:prSet presAssocID="{78AAF585-3831-BE41-89AB-0CC1132A788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3450C63-0FA8-6F4A-8CE8-EAF1A850A0EB}" type="pres">
      <dgm:prSet presAssocID="{78AAF585-3831-BE41-89AB-0CC1132A7880}" presName="Parent" presStyleLbl="revTx" presStyleIdx="2" presStyleCnt="4">
        <dgm:presLayoutVars>
          <dgm:chMax val="1"/>
          <dgm:chPref val="0"/>
          <dgm:bulletEnabled val="1"/>
        </dgm:presLayoutVars>
      </dgm:prSet>
      <dgm:spPr/>
    </dgm:pt>
    <dgm:pt modelId="{20713C72-B298-9043-BD41-443D83D34D9A}" type="pres">
      <dgm:prSet presAssocID="{15F270C0-69A2-BB45-B13D-7CF3D563F1F5}" presName="sibTrans" presStyleCnt="0"/>
      <dgm:spPr/>
    </dgm:pt>
    <dgm:pt modelId="{F5F5F84F-BFBE-8546-978F-C1AA72E4A742}" type="pres">
      <dgm:prSet presAssocID="{EC647F3E-C572-1047-A91E-0C664D2BFCDC}" presName="composite" presStyleCnt="0">
        <dgm:presLayoutVars>
          <dgm:chMax val="1"/>
          <dgm:chPref val="1"/>
        </dgm:presLayoutVars>
      </dgm:prSet>
      <dgm:spPr/>
    </dgm:pt>
    <dgm:pt modelId="{D38B2725-D2FE-9B4F-B7D1-ADE931482BF1}" type="pres">
      <dgm:prSet presAssocID="{EC647F3E-C572-1047-A91E-0C664D2BFCDC}" presName="Accent" presStyleLbl="trAlignAcc1" presStyleIdx="3" presStyleCnt="4">
        <dgm:presLayoutVars>
          <dgm:chMax val="0"/>
          <dgm:chPref val="0"/>
        </dgm:presLayoutVars>
      </dgm:prSet>
      <dgm:spPr/>
    </dgm:pt>
    <dgm:pt modelId="{907D976F-57E4-4047-A481-3CF3FAA5403C}" type="pres">
      <dgm:prSet presAssocID="{EC647F3E-C572-1047-A91E-0C664D2BFCDC}" presName="Image" presStyleLbl="alignImgPlace1" presStyleIdx="3" presStyleCnt="4" custScaleX="77196" custScaleY="76039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9000" b="-9000"/>
          </a:stretch>
        </a:blipFill>
      </dgm:spPr>
    </dgm:pt>
    <dgm:pt modelId="{0B6E836C-FF89-6845-A072-C7A9A0ECADB9}" type="pres">
      <dgm:prSet presAssocID="{EC647F3E-C572-1047-A91E-0C664D2BFCDC}" presName="ChildComposite" presStyleCnt="0"/>
      <dgm:spPr/>
    </dgm:pt>
    <dgm:pt modelId="{EB75ABB5-AE09-1D4F-A801-FDFA3FF9B2E9}" type="pres">
      <dgm:prSet presAssocID="{EC647F3E-C572-1047-A91E-0C664D2BFCD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7D721D0-FA96-A74B-A2A8-28050493A5B4}" type="pres">
      <dgm:prSet presAssocID="{EC647F3E-C572-1047-A91E-0C664D2BFCDC}" presName="Parent" presStyleLbl="revTx" presStyleIdx="3" presStyleCnt="4">
        <dgm:presLayoutVars>
          <dgm:chMax val="1"/>
          <dgm:chPref val="0"/>
          <dgm:bulletEnabled val="1"/>
        </dgm:presLayoutVars>
      </dgm:prSet>
      <dgm:spPr/>
    </dgm:pt>
  </dgm:ptLst>
  <dgm:cxnLst>
    <dgm:cxn modelId="{364C6106-BAF4-9741-871D-716AF18797A8}" srcId="{AAEA47EB-5480-1F46-9A35-63C6EBD4C91B}" destId="{D99DDE5C-84A7-8343-9413-9BB105BF415A}" srcOrd="1" destOrd="0" parTransId="{2389E056-41F3-7644-B45B-F00556A293C5}" sibTransId="{A20DF6D6-A7C1-8C49-AC15-1D3F30A76965}"/>
    <dgm:cxn modelId="{9B9C472C-CA31-844D-B8E8-96D3DF154861}" type="presOf" srcId="{D99DDE5C-84A7-8343-9413-9BB105BF415A}" destId="{5EDE1A9F-53FC-8442-AD20-60CF2A231E31}" srcOrd="0" destOrd="0" presId="urn:microsoft.com/office/officeart/2008/layout/CaptionedPictures"/>
    <dgm:cxn modelId="{5ED1A950-55E3-1E41-9830-9A1932791E0C}" srcId="{AAEA47EB-5480-1F46-9A35-63C6EBD4C91B}" destId="{EC647F3E-C572-1047-A91E-0C664D2BFCDC}" srcOrd="3" destOrd="0" parTransId="{E9121248-4B83-344A-9875-6E958925CABC}" sibTransId="{D5477187-ED76-7849-A316-17C5970241A9}"/>
    <dgm:cxn modelId="{9A8DF573-13FC-2B48-B0BA-C4E0A57765FD}" type="presOf" srcId="{EC647F3E-C572-1047-A91E-0C664D2BFCDC}" destId="{97D721D0-FA96-A74B-A2A8-28050493A5B4}" srcOrd="0" destOrd="0" presId="urn:microsoft.com/office/officeart/2008/layout/CaptionedPictures"/>
    <dgm:cxn modelId="{D52F5AA7-E8C7-6849-9364-3DFF8889331C}" type="presOf" srcId="{AAEA47EB-5480-1F46-9A35-63C6EBD4C91B}" destId="{F5A41A66-6DAD-104A-BBE7-B254499A3107}" srcOrd="0" destOrd="0" presId="urn:microsoft.com/office/officeart/2008/layout/CaptionedPictures"/>
    <dgm:cxn modelId="{7F492AD8-E8E7-CE41-BB7E-85026567D02D}" srcId="{AAEA47EB-5480-1F46-9A35-63C6EBD4C91B}" destId="{78AAF585-3831-BE41-89AB-0CC1132A7880}" srcOrd="2" destOrd="0" parTransId="{F51D557D-8EF0-B743-A52E-1F338C7DD100}" sibTransId="{15F270C0-69A2-BB45-B13D-7CF3D563F1F5}"/>
    <dgm:cxn modelId="{4DD27FDD-895E-4F49-8E8C-88D980DCF1C0}" type="presOf" srcId="{78AAF585-3831-BE41-89AB-0CC1132A7880}" destId="{E3450C63-0FA8-6F4A-8CE8-EAF1A850A0EB}" srcOrd="0" destOrd="0" presId="urn:microsoft.com/office/officeart/2008/layout/CaptionedPictures"/>
    <dgm:cxn modelId="{287B35EF-A68F-4849-A135-15239E0D1378}" srcId="{AAEA47EB-5480-1F46-9A35-63C6EBD4C91B}" destId="{B402C476-114E-B141-B89E-37EFE13298D5}" srcOrd="0" destOrd="0" parTransId="{94BD399A-52CC-EF45-8426-E20137C7EA75}" sibTransId="{0E00413B-F0CD-314A-9189-C9D20551B79D}"/>
    <dgm:cxn modelId="{82172EFB-ED81-F84F-8703-2064D048B396}" type="presOf" srcId="{B402C476-114E-B141-B89E-37EFE13298D5}" destId="{0AB6E900-2DBE-1A4F-96A4-4E85CBF45779}" srcOrd="0" destOrd="0" presId="urn:microsoft.com/office/officeart/2008/layout/CaptionedPictures"/>
    <dgm:cxn modelId="{3905CBE4-F9A7-554C-9651-D265963E79D3}" type="presParOf" srcId="{F5A41A66-6DAD-104A-BBE7-B254499A3107}" destId="{3DEDB136-CFFD-DB43-A2EB-B23CD793A040}" srcOrd="0" destOrd="0" presId="urn:microsoft.com/office/officeart/2008/layout/CaptionedPictures"/>
    <dgm:cxn modelId="{DCC05A15-62F2-6045-8182-DDA7026B7049}" type="presParOf" srcId="{3DEDB136-CFFD-DB43-A2EB-B23CD793A040}" destId="{BD124427-180E-AF45-B3D6-8DC4BE814C40}" srcOrd="0" destOrd="0" presId="urn:microsoft.com/office/officeart/2008/layout/CaptionedPictures"/>
    <dgm:cxn modelId="{431E47D2-3645-D74E-BB50-B8D0C4F162F4}" type="presParOf" srcId="{3DEDB136-CFFD-DB43-A2EB-B23CD793A040}" destId="{772A96CD-4C60-F341-968D-157FDF21A99E}" srcOrd="1" destOrd="0" presId="urn:microsoft.com/office/officeart/2008/layout/CaptionedPictures"/>
    <dgm:cxn modelId="{0E6F9519-7A66-AF49-B827-50DF0A76592B}" type="presParOf" srcId="{3DEDB136-CFFD-DB43-A2EB-B23CD793A040}" destId="{28DD8ACE-2D78-9A4E-92AE-0550A731E994}" srcOrd="2" destOrd="0" presId="urn:microsoft.com/office/officeart/2008/layout/CaptionedPictures"/>
    <dgm:cxn modelId="{E2E6997C-C93F-DF45-A852-1CB3CA5CABFA}" type="presParOf" srcId="{28DD8ACE-2D78-9A4E-92AE-0550A731E994}" destId="{D1F1BD32-E50D-8542-A595-5A6398D38972}" srcOrd="0" destOrd="0" presId="urn:microsoft.com/office/officeart/2008/layout/CaptionedPictures"/>
    <dgm:cxn modelId="{F6A06C5B-C06B-9A4D-9FC9-2C2BCCB7F310}" type="presParOf" srcId="{28DD8ACE-2D78-9A4E-92AE-0550A731E994}" destId="{0AB6E900-2DBE-1A4F-96A4-4E85CBF45779}" srcOrd="1" destOrd="0" presId="urn:microsoft.com/office/officeart/2008/layout/CaptionedPictures"/>
    <dgm:cxn modelId="{4ADC205B-E898-8942-9669-8EBA16FCAC7F}" type="presParOf" srcId="{F5A41A66-6DAD-104A-BBE7-B254499A3107}" destId="{15AFCBEA-21C7-3C48-B342-FB746B605A82}" srcOrd="1" destOrd="0" presId="urn:microsoft.com/office/officeart/2008/layout/CaptionedPictures"/>
    <dgm:cxn modelId="{015E798C-48C1-E94F-BF25-53423A0CFD21}" type="presParOf" srcId="{F5A41A66-6DAD-104A-BBE7-B254499A3107}" destId="{6A6EF61B-019A-F648-BC77-FAE77486246B}" srcOrd="2" destOrd="0" presId="urn:microsoft.com/office/officeart/2008/layout/CaptionedPictures"/>
    <dgm:cxn modelId="{9985C145-D617-234A-8AD6-BE322F0831C8}" type="presParOf" srcId="{6A6EF61B-019A-F648-BC77-FAE77486246B}" destId="{445033A4-5DDC-5148-89F5-97450080E3F2}" srcOrd="0" destOrd="0" presId="urn:microsoft.com/office/officeart/2008/layout/CaptionedPictures"/>
    <dgm:cxn modelId="{DC15E596-2E79-3C4E-9AE0-13AB64DCDE36}" type="presParOf" srcId="{6A6EF61B-019A-F648-BC77-FAE77486246B}" destId="{98F371CF-1A00-874D-BB00-2164B35C7347}" srcOrd="1" destOrd="0" presId="urn:microsoft.com/office/officeart/2008/layout/CaptionedPictures"/>
    <dgm:cxn modelId="{3B8707D1-BE5F-074D-A3D4-E7E06BBCED7C}" type="presParOf" srcId="{6A6EF61B-019A-F648-BC77-FAE77486246B}" destId="{DE99BB6A-CA94-6941-8DF2-C7433C04AD22}" srcOrd="2" destOrd="0" presId="urn:microsoft.com/office/officeart/2008/layout/CaptionedPictures"/>
    <dgm:cxn modelId="{7B6F1F15-3D2C-6A4B-94C3-663973E43D73}" type="presParOf" srcId="{DE99BB6A-CA94-6941-8DF2-C7433C04AD22}" destId="{FC7C6EEB-7C37-CA4C-856F-F13EFA620EA2}" srcOrd="0" destOrd="0" presId="urn:microsoft.com/office/officeart/2008/layout/CaptionedPictures"/>
    <dgm:cxn modelId="{44275443-687A-FF4C-ACA6-2F98BBE6DA37}" type="presParOf" srcId="{DE99BB6A-CA94-6941-8DF2-C7433C04AD22}" destId="{5EDE1A9F-53FC-8442-AD20-60CF2A231E31}" srcOrd="1" destOrd="0" presId="urn:microsoft.com/office/officeart/2008/layout/CaptionedPictures"/>
    <dgm:cxn modelId="{D14E1613-A864-424D-99E2-E11E88C6268A}" type="presParOf" srcId="{F5A41A66-6DAD-104A-BBE7-B254499A3107}" destId="{462C9B9D-C829-8147-83B3-FC213992725E}" srcOrd="3" destOrd="0" presId="urn:microsoft.com/office/officeart/2008/layout/CaptionedPictures"/>
    <dgm:cxn modelId="{4FA267AA-81DF-D244-83F9-907784EB574B}" type="presParOf" srcId="{F5A41A66-6DAD-104A-BBE7-B254499A3107}" destId="{F34C1E1A-EBA6-0B41-A5B9-9020BBA52F80}" srcOrd="4" destOrd="0" presId="urn:microsoft.com/office/officeart/2008/layout/CaptionedPictures"/>
    <dgm:cxn modelId="{C9F00F36-711F-5948-990E-B03A4E539CC9}" type="presParOf" srcId="{F34C1E1A-EBA6-0B41-A5B9-9020BBA52F80}" destId="{11C130E8-086F-5643-AA7F-A076DF362C8D}" srcOrd="0" destOrd="0" presId="urn:microsoft.com/office/officeart/2008/layout/CaptionedPictures"/>
    <dgm:cxn modelId="{655E2BCA-5067-EE4C-B12A-8E59C88D9AF3}" type="presParOf" srcId="{F34C1E1A-EBA6-0B41-A5B9-9020BBA52F80}" destId="{E425555C-853F-4D49-A283-939DCA90E524}" srcOrd="1" destOrd="0" presId="urn:microsoft.com/office/officeart/2008/layout/CaptionedPictures"/>
    <dgm:cxn modelId="{18354A55-7248-1147-AE48-19E08FC171F7}" type="presParOf" srcId="{F34C1E1A-EBA6-0B41-A5B9-9020BBA52F80}" destId="{46461039-A8A1-6E47-8070-012D51627DF8}" srcOrd="2" destOrd="0" presId="urn:microsoft.com/office/officeart/2008/layout/CaptionedPictures"/>
    <dgm:cxn modelId="{CF1F00A9-945B-E744-80D0-ABED496041E9}" type="presParOf" srcId="{46461039-A8A1-6E47-8070-012D51627DF8}" destId="{C2F8FB02-D874-F54C-A4F7-1E7055C2465E}" srcOrd="0" destOrd="0" presId="urn:microsoft.com/office/officeart/2008/layout/CaptionedPictures"/>
    <dgm:cxn modelId="{2F341D4A-B26B-454B-98AB-26D70F9E6BA0}" type="presParOf" srcId="{46461039-A8A1-6E47-8070-012D51627DF8}" destId="{E3450C63-0FA8-6F4A-8CE8-EAF1A850A0EB}" srcOrd="1" destOrd="0" presId="urn:microsoft.com/office/officeart/2008/layout/CaptionedPictures"/>
    <dgm:cxn modelId="{3116BF5A-63DC-0F4E-A3D6-D41C035D930B}" type="presParOf" srcId="{F5A41A66-6DAD-104A-BBE7-B254499A3107}" destId="{20713C72-B298-9043-BD41-443D83D34D9A}" srcOrd="5" destOrd="0" presId="urn:microsoft.com/office/officeart/2008/layout/CaptionedPictures"/>
    <dgm:cxn modelId="{BE1CDE0F-A88E-834D-B6C0-D5A4C94A75B4}" type="presParOf" srcId="{F5A41A66-6DAD-104A-BBE7-B254499A3107}" destId="{F5F5F84F-BFBE-8546-978F-C1AA72E4A742}" srcOrd="6" destOrd="0" presId="urn:microsoft.com/office/officeart/2008/layout/CaptionedPictures"/>
    <dgm:cxn modelId="{BE4536A5-42F8-3F4E-85C4-1A6009FB6624}" type="presParOf" srcId="{F5F5F84F-BFBE-8546-978F-C1AA72E4A742}" destId="{D38B2725-D2FE-9B4F-B7D1-ADE931482BF1}" srcOrd="0" destOrd="0" presId="urn:microsoft.com/office/officeart/2008/layout/CaptionedPictures"/>
    <dgm:cxn modelId="{7FE59F1E-29D1-BB4F-A9B5-D64231B192B9}" type="presParOf" srcId="{F5F5F84F-BFBE-8546-978F-C1AA72E4A742}" destId="{907D976F-57E4-4047-A481-3CF3FAA5403C}" srcOrd="1" destOrd="0" presId="urn:microsoft.com/office/officeart/2008/layout/CaptionedPictures"/>
    <dgm:cxn modelId="{19BC2327-97F6-D74F-BA1E-A17EF216B000}" type="presParOf" srcId="{F5F5F84F-BFBE-8546-978F-C1AA72E4A742}" destId="{0B6E836C-FF89-6845-A072-C7A9A0ECADB9}" srcOrd="2" destOrd="0" presId="urn:microsoft.com/office/officeart/2008/layout/CaptionedPictures"/>
    <dgm:cxn modelId="{B1C183D9-7B4A-DD4E-8D5D-C7920A0E6174}" type="presParOf" srcId="{0B6E836C-FF89-6845-A072-C7A9A0ECADB9}" destId="{EB75ABB5-AE09-1D4F-A801-FDFA3FF9B2E9}" srcOrd="0" destOrd="0" presId="urn:microsoft.com/office/officeart/2008/layout/CaptionedPictures"/>
    <dgm:cxn modelId="{7DCC8B19-D93C-7945-8C3D-7776B948B810}" type="presParOf" srcId="{0B6E836C-FF89-6845-A072-C7A9A0ECADB9}" destId="{97D721D0-FA96-A74B-A2A8-28050493A5B4}" srcOrd="1" destOrd="0" presId="urn:microsoft.com/office/officeart/2008/layout/CaptionedPicture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AAEA47EB-5480-1F46-9A35-63C6EBD4C91B}" type="doc">
      <dgm:prSet loTypeId="urn:microsoft.com/office/officeart/2008/layout/CaptionedPictures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02C476-114E-B141-B89E-37EFE13298D5}">
      <dgm:prSet phldrT="[Text]"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Anonymous File-Sharing Services</a:t>
          </a:r>
        </a:p>
      </dgm:t>
    </dgm:pt>
    <dgm:pt modelId="{94BD399A-52CC-EF45-8426-E20137C7EA75}" type="parTrans" cxnId="{287B35EF-A68F-4849-A135-15239E0D1378}">
      <dgm:prSet/>
      <dgm:spPr/>
      <dgm:t>
        <a:bodyPr/>
        <a:lstStyle/>
        <a:p>
          <a:endParaRPr lang="en-GB"/>
        </a:p>
      </dgm:t>
    </dgm:pt>
    <dgm:pt modelId="{0E00413B-F0CD-314A-9189-C9D20551B79D}" type="sibTrans" cxnId="{287B35EF-A68F-4849-A135-15239E0D1378}">
      <dgm:prSet/>
      <dgm:spPr/>
      <dgm:t>
        <a:bodyPr/>
        <a:lstStyle/>
        <a:p>
          <a:endParaRPr lang="en-GB"/>
        </a:p>
      </dgm:t>
    </dgm:pt>
    <dgm:pt modelId="{0AE441DC-0328-9441-85DF-808E5BE4584C}">
      <dgm:prSet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Personal Cloud</a:t>
          </a:r>
        </a:p>
      </dgm:t>
    </dgm:pt>
    <dgm:pt modelId="{9C4B39B6-2C74-E449-98A2-670B77DC8AF7}" type="parTrans" cxnId="{00CD9D0B-448C-6440-ACF1-03A30F54B792}">
      <dgm:prSet/>
      <dgm:spPr/>
      <dgm:t>
        <a:bodyPr/>
        <a:lstStyle/>
        <a:p>
          <a:endParaRPr lang="en-GB"/>
        </a:p>
      </dgm:t>
    </dgm:pt>
    <dgm:pt modelId="{CF4B3FB6-C72D-9B45-A09A-31BDBD7B368E}" type="sibTrans" cxnId="{00CD9D0B-448C-6440-ACF1-03A30F54B792}">
      <dgm:prSet/>
      <dgm:spPr/>
      <dgm:t>
        <a:bodyPr/>
        <a:lstStyle/>
        <a:p>
          <a:endParaRPr lang="en-GB"/>
        </a:p>
      </dgm:t>
    </dgm:pt>
    <dgm:pt modelId="{7F233C76-7818-C242-B9C0-93975F76CF13}">
      <dgm:prSet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Insider controlled domain</a:t>
          </a:r>
        </a:p>
      </dgm:t>
    </dgm:pt>
    <dgm:pt modelId="{612F6413-086B-0B4B-A478-B75F45B8A032}" type="parTrans" cxnId="{B64C1E04-AC80-A149-8401-73260959C3A3}">
      <dgm:prSet/>
      <dgm:spPr/>
      <dgm:t>
        <a:bodyPr/>
        <a:lstStyle/>
        <a:p>
          <a:endParaRPr lang="en-GB"/>
        </a:p>
      </dgm:t>
    </dgm:pt>
    <dgm:pt modelId="{FF16EF92-A737-E940-A4B9-8248693F465D}" type="sibTrans" cxnId="{B64C1E04-AC80-A149-8401-73260959C3A3}">
      <dgm:prSet/>
      <dgm:spPr/>
      <dgm:t>
        <a:bodyPr/>
        <a:lstStyle/>
        <a:p>
          <a:endParaRPr lang="en-GB"/>
        </a:p>
      </dgm:t>
    </dgm:pt>
    <dgm:pt modelId="{F71D8AB4-AEEF-1841-A26B-9D3F055AAD13}">
      <dgm:prSet custT="1"/>
      <dgm:spPr/>
      <dgm:t>
        <a:bodyPr/>
        <a:lstStyle/>
        <a:p>
          <a:r>
            <a:rPr lang="en-GB" sz="2000">
              <a:latin typeface="+mn-lt"/>
              <a:cs typeface="Poppins" pitchFamily="2" charset="77"/>
            </a:rPr>
            <a:t>Social Media</a:t>
          </a:r>
        </a:p>
      </dgm:t>
    </dgm:pt>
    <dgm:pt modelId="{F86A3D07-1251-B549-BCE6-3B863016F71E}" type="parTrans" cxnId="{8D5ABDA1-9683-C246-BBD8-2D3DA48A9539}">
      <dgm:prSet/>
      <dgm:spPr/>
      <dgm:t>
        <a:bodyPr/>
        <a:lstStyle/>
        <a:p>
          <a:endParaRPr lang="en-GB"/>
        </a:p>
      </dgm:t>
    </dgm:pt>
    <dgm:pt modelId="{394A933A-B412-4247-A5C4-D92200B0815A}" type="sibTrans" cxnId="{8D5ABDA1-9683-C246-BBD8-2D3DA48A9539}">
      <dgm:prSet/>
      <dgm:spPr/>
      <dgm:t>
        <a:bodyPr/>
        <a:lstStyle/>
        <a:p>
          <a:endParaRPr lang="en-GB"/>
        </a:p>
      </dgm:t>
    </dgm:pt>
    <dgm:pt modelId="{F5A41A66-6DAD-104A-BBE7-B254499A3107}" type="pres">
      <dgm:prSet presAssocID="{AAEA47EB-5480-1F46-9A35-63C6EBD4C91B}" presName="Name0" presStyleCnt="0">
        <dgm:presLayoutVars>
          <dgm:chMax/>
          <dgm:chPref/>
          <dgm:dir/>
        </dgm:presLayoutVars>
      </dgm:prSet>
      <dgm:spPr/>
    </dgm:pt>
    <dgm:pt modelId="{3DEDB136-CFFD-DB43-A2EB-B23CD793A040}" type="pres">
      <dgm:prSet presAssocID="{B402C476-114E-B141-B89E-37EFE13298D5}" presName="composite" presStyleCnt="0">
        <dgm:presLayoutVars>
          <dgm:chMax val="1"/>
          <dgm:chPref val="1"/>
        </dgm:presLayoutVars>
      </dgm:prSet>
      <dgm:spPr/>
    </dgm:pt>
    <dgm:pt modelId="{BD124427-180E-AF45-B3D6-8DC4BE814C40}" type="pres">
      <dgm:prSet presAssocID="{B402C476-114E-B141-B89E-37EFE13298D5}" presName="Accent" presStyleLbl="trAlignAcc1" presStyleIdx="0" presStyleCnt="4">
        <dgm:presLayoutVars>
          <dgm:chMax val="0"/>
          <dgm:chPref val="0"/>
        </dgm:presLayoutVars>
      </dgm:prSet>
      <dgm:spPr/>
    </dgm:pt>
    <dgm:pt modelId="{772A96CD-4C60-F341-968D-157FDF21A99E}" type="pres">
      <dgm:prSet presAssocID="{B402C476-114E-B141-B89E-37EFE13298D5}" presName="Image" presStyleLbl="alignImgPlace1" presStyleIdx="0" presStyleCnt="4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4953" t="598" r="4953" b="598"/>
          </a:stretch>
        </a:blipFill>
      </dgm:spPr>
    </dgm:pt>
    <dgm:pt modelId="{28DD8ACE-2D78-9A4E-92AE-0550A731E994}" type="pres">
      <dgm:prSet presAssocID="{B402C476-114E-B141-B89E-37EFE13298D5}" presName="ChildComposite" presStyleCnt="0"/>
      <dgm:spPr/>
    </dgm:pt>
    <dgm:pt modelId="{D1F1BD32-E50D-8542-A595-5A6398D38972}" type="pres">
      <dgm:prSet presAssocID="{B402C476-114E-B141-B89E-37EFE13298D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AB6E900-2DBE-1A4F-96A4-4E85CBF45779}" type="pres">
      <dgm:prSet presAssocID="{B402C476-114E-B141-B89E-37EFE13298D5}" presName="Parent" presStyleLbl="revTx" presStyleIdx="0" presStyleCnt="4">
        <dgm:presLayoutVars>
          <dgm:chMax val="1"/>
          <dgm:chPref val="0"/>
          <dgm:bulletEnabled val="1"/>
        </dgm:presLayoutVars>
      </dgm:prSet>
      <dgm:spPr/>
    </dgm:pt>
    <dgm:pt modelId="{15AFCBEA-21C7-3C48-B342-FB746B605A82}" type="pres">
      <dgm:prSet presAssocID="{0E00413B-F0CD-314A-9189-C9D20551B79D}" presName="sibTrans" presStyleCnt="0"/>
      <dgm:spPr/>
    </dgm:pt>
    <dgm:pt modelId="{F8418C71-6A8E-1040-80A6-B532E9577282}" type="pres">
      <dgm:prSet presAssocID="{0AE441DC-0328-9441-85DF-808E5BE4584C}" presName="composite" presStyleCnt="0">
        <dgm:presLayoutVars>
          <dgm:chMax val="1"/>
          <dgm:chPref val="1"/>
        </dgm:presLayoutVars>
      </dgm:prSet>
      <dgm:spPr/>
    </dgm:pt>
    <dgm:pt modelId="{791339FD-63E5-5848-8745-780FAE58305C}" type="pres">
      <dgm:prSet presAssocID="{0AE441DC-0328-9441-85DF-808E5BE4584C}" presName="Accent" presStyleLbl="trAlignAcc1" presStyleIdx="1" presStyleCnt="4">
        <dgm:presLayoutVars>
          <dgm:chMax val="0"/>
          <dgm:chPref val="0"/>
        </dgm:presLayoutVars>
      </dgm:prSet>
      <dgm:spPr/>
    </dgm:pt>
    <dgm:pt modelId="{FC4F97EA-4461-E248-96A7-5477E5068A91}" type="pres">
      <dgm:prSet presAssocID="{0AE441DC-0328-9441-85DF-808E5BE4584C}" presName="Image" presStyleLbl="alignImgPlace1" presStyleIdx="1" presStyleCnt="4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857" t="9032" r="857" b="9032"/>
          </a:stretch>
        </a:blipFill>
      </dgm:spPr>
    </dgm:pt>
    <dgm:pt modelId="{B85EC826-4FE5-BD47-B623-C3F7856892CB}" type="pres">
      <dgm:prSet presAssocID="{0AE441DC-0328-9441-85DF-808E5BE4584C}" presName="ChildComposite" presStyleCnt="0"/>
      <dgm:spPr/>
    </dgm:pt>
    <dgm:pt modelId="{FDE19473-7409-EA49-A48A-51B16921DB63}" type="pres">
      <dgm:prSet presAssocID="{0AE441DC-0328-9441-85DF-808E5BE4584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AF5EC8E-A243-B64B-8B9A-3EDDFAC044BF}" type="pres">
      <dgm:prSet presAssocID="{0AE441DC-0328-9441-85DF-808E5BE4584C}" presName="Parent" presStyleLbl="revTx" presStyleIdx="1" presStyleCnt="4">
        <dgm:presLayoutVars>
          <dgm:chMax val="1"/>
          <dgm:chPref val="0"/>
          <dgm:bulletEnabled val="1"/>
        </dgm:presLayoutVars>
      </dgm:prSet>
      <dgm:spPr/>
    </dgm:pt>
    <dgm:pt modelId="{A021087D-9317-3C4C-A251-87852C7D6E0C}" type="pres">
      <dgm:prSet presAssocID="{CF4B3FB6-C72D-9B45-A09A-31BDBD7B368E}" presName="sibTrans" presStyleCnt="0"/>
      <dgm:spPr/>
    </dgm:pt>
    <dgm:pt modelId="{4F613A49-ABC5-4B4A-8853-11788A0AE81E}" type="pres">
      <dgm:prSet presAssocID="{7F233C76-7818-C242-B9C0-93975F76CF13}" presName="composite" presStyleCnt="0">
        <dgm:presLayoutVars>
          <dgm:chMax val="1"/>
          <dgm:chPref val="1"/>
        </dgm:presLayoutVars>
      </dgm:prSet>
      <dgm:spPr/>
    </dgm:pt>
    <dgm:pt modelId="{BD8C4817-7675-E742-88C5-31F8F999CFD5}" type="pres">
      <dgm:prSet presAssocID="{7F233C76-7818-C242-B9C0-93975F76CF13}" presName="Accent" presStyleLbl="trAlignAcc1" presStyleIdx="2" presStyleCnt="4">
        <dgm:presLayoutVars>
          <dgm:chMax val="0"/>
          <dgm:chPref val="0"/>
        </dgm:presLayoutVars>
      </dgm:prSet>
      <dgm:spPr/>
    </dgm:pt>
    <dgm:pt modelId="{E989AB26-BFDE-5341-B291-8616EB62A4C4}" type="pres">
      <dgm:prSet presAssocID="{7F233C76-7818-C242-B9C0-93975F76CF13}" presName="Image" presStyleLbl="alignImgPlace1" presStyleIdx="2" presStyleCnt="4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9000" r="-9000"/>
          </a:stretch>
        </a:blipFill>
      </dgm:spPr>
    </dgm:pt>
    <dgm:pt modelId="{78CAD04F-8A12-EA4D-8504-DBBE95D4458A}" type="pres">
      <dgm:prSet presAssocID="{7F233C76-7818-C242-B9C0-93975F76CF13}" presName="ChildComposite" presStyleCnt="0"/>
      <dgm:spPr/>
    </dgm:pt>
    <dgm:pt modelId="{EAB6E861-C044-FB46-9978-6623D09A80CC}" type="pres">
      <dgm:prSet presAssocID="{7F233C76-7818-C242-B9C0-93975F76CF1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21FD24CE-E356-7549-B91A-2693C518E42A}" type="pres">
      <dgm:prSet presAssocID="{7F233C76-7818-C242-B9C0-93975F76CF13}" presName="Parent" presStyleLbl="revTx" presStyleIdx="2" presStyleCnt="4">
        <dgm:presLayoutVars>
          <dgm:chMax val="1"/>
          <dgm:chPref val="0"/>
          <dgm:bulletEnabled val="1"/>
        </dgm:presLayoutVars>
      </dgm:prSet>
      <dgm:spPr/>
    </dgm:pt>
    <dgm:pt modelId="{388AA2DB-5802-D94A-8119-7C638BD7982E}" type="pres">
      <dgm:prSet presAssocID="{FF16EF92-A737-E940-A4B9-8248693F465D}" presName="sibTrans" presStyleCnt="0"/>
      <dgm:spPr/>
    </dgm:pt>
    <dgm:pt modelId="{1760442F-BEA5-1246-A0E7-613A94D6E9D3}" type="pres">
      <dgm:prSet presAssocID="{F71D8AB4-AEEF-1841-A26B-9D3F055AAD13}" presName="composite" presStyleCnt="0">
        <dgm:presLayoutVars>
          <dgm:chMax val="1"/>
          <dgm:chPref val="1"/>
        </dgm:presLayoutVars>
      </dgm:prSet>
      <dgm:spPr/>
    </dgm:pt>
    <dgm:pt modelId="{799AA26E-2BC1-2244-85BC-C3A88D503A0C}" type="pres">
      <dgm:prSet presAssocID="{F71D8AB4-AEEF-1841-A26B-9D3F055AAD13}" presName="Accent" presStyleLbl="trAlignAcc1" presStyleIdx="3" presStyleCnt="4">
        <dgm:presLayoutVars>
          <dgm:chMax val="0"/>
          <dgm:chPref val="0"/>
        </dgm:presLayoutVars>
      </dgm:prSet>
      <dgm:spPr/>
    </dgm:pt>
    <dgm:pt modelId="{612999C4-CC10-A74A-BAFF-92E571EC4759}" type="pres">
      <dgm:prSet presAssocID="{F71D8AB4-AEEF-1841-A26B-9D3F055AAD13}" presName="Image" presStyleLbl="alignImgPlace1" presStyleIdx="3" presStyleCnt="4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20708701-231D-9C4B-B98F-0790D369C990}" type="pres">
      <dgm:prSet presAssocID="{F71D8AB4-AEEF-1841-A26B-9D3F055AAD13}" presName="ChildComposite" presStyleCnt="0"/>
      <dgm:spPr/>
    </dgm:pt>
    <dgm:pt modelId="{2915093D-4546-6E4B-8375-2C81BD22E9B1}" type="pres">
      <dgm:prSet presAssocID="{F71D8AB4-AEEF-1841-A26B-9D3F055AAD1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9FEC124-716A-5B42-A7D3-73B7951EBD49}" type="pres">
      <dgm:prSet presAssocID="{F71D8AB4-AEEF-1841-A26B-9D3F055AAD13}" presName="Parent" presStyleLbl="revTx" presStyleIdx="3" presStyleCnt="4">
        <dgm:presLayoutVars>
          <dgm:chMax val="1"/>
          <dgm:chPref val="0"/>
          <dgm:bulletEnabled val="1"/>
        </dgm:presLayoutVars>
      </dgm:prSet>
      <dgm:spPr/>
    </dgm:pt>
  </dgm:ptLst>
  <dgm:cxnLst>
    <dgm:cxn modelId="{B64C1E04-AC80-A149-8401-73260959C3A3}" srcId="{AAEA47EB-5480-1F46-9A35-63C6EBD4C91B}" destId="{7F233C76-7818-C242-B9C0-93975F76CF13}" srcOrd="2" destOrd="0" parTransId="{612F6413-086B-0B4B-A478-B75F45B8A032}" sibTransId="{FF16EF92-A737-E940-A4B9-8248693F465D}"/>
    <dgm:cxn modelId="{00CD9D0B-448C-6440-ACF1-03A30F54B792}" srcId="{AAEA47EB-5480-1F46-9A35-63C6EBD4C91B}" destId="{0AE441DC-0328-9441-85DF-808E5BE4584C}" srcOrd="1" destOrd="0" parTransId="{9C4B39B6-2C74-E449-98A2-670B77DC8AF7}" sibTransId="{CF4B3FB6-C72D-9B45-A09A-31BDBD7B368E}"/>
    <dgm:cxn modelId="{D3E24049-5D1C-6B4D-B02A-5310966C0652}" type="presOf" srcId="{0AE441DC-0328-9441-85DF-808E5BE4584C}" destId="{8AF5EC8E-A243-B64B-8B9A-3EDDFAC044BF}" srcOrd="0" destOrd="0" presId="urn:microsoft.com/office/officeart/2008/layout/CaptionedPictures"/>
    <dgm:cxn modelId="{3E230F4A-A058-CA49-BE7F-C1165B6BBD2F}" type="presOf" srcId="{7F233C76-7818-C242-B9C0-93975F76CF13}" destId="{21FD24CE-E356-7549-B91A-2693C518E42A}" srcOrd="0" destOrd="0" presId="urn:microsoft.com/office/officeart/2008/layout/CaptionedPictures"/>
    <dgm:cxn modelId="{8D5ABDA1-9683-C246-BBD8-2D3DA48A9539}" srcId="{AAEA47EB-5480-1F46-9A35-63C6EBD4C91B}" destId="{F71D8AB4-AEEF-1841-A26B-9D3F055AAD13}" srcOrd="3" destOrd="0" parTransId="{F86A3D07-1251-B549-BCE6-3B863016F71E}" sibTransId="{394A933A-B412-4247-A5C4-D92200B0815A}"/>
    <dgm:cxn modelId="{D52F5AA7-E8C7-6849-9364-3DFF8889331C}" type="presOf" srcId="{AAEA47EB-5480-1F46-9A35-63C6EBD4C91B}" destId="{F5A41A66-6DAD-104A-BBE7-B254499A3107}" srcOrd="0" destOrd="0" presId="urn:microsoft.com/office/officeart/2008/layout/CaptionedPictures"/>
    <dgm:cxn modelId="{5BB71ABF-5075-EE45-8BF1-7BF365F0E3BB}" type="presOf" srcId="{F71D8AB4-AEEF-1841-A26B-9D3F055AAD13}" destId="{B9FEC124-716A-5B42-A7D3-73B7951EBD49}" srcOrd="0" destOrd="0" presId="urn:microsoft.com/office/officeart/2008/layout/CaptionedPictures"/>
    <dgm:cxn modelId="{287B35EF-A68F-4849-A135-15239E0D1378}" srcId="{AAEA47EB-5480-1F46-9A35-63C6EBD4C91B}" destId="{B402C476-114E-B141-B89E-37EFE13298D5}" srcOrd="0" destOrd="0" parTransId="{94BD399A-52CC-EF45-8426-E20137C7EA75}" sibTransId="{0E00413B-F0CD-314A-9189-C9D20551B79D}"/>
    <dgm:cxn modelId="{82172EFB-ED81-F84F-8703-2064D048B396}" type="presOf" srcId="{B402C476-114E-B141-B89E-37EFE13298D5}" destId="{0AB6E900-2DBE-1A4F-96A4-4E85CBF45779}" srcOrd="0" destOrd="0" presId="urn:microsoft.com/office/officeart/2008/layout/CaptionedPictures"/>
    <dgm:cxn modelId="{3905CBE4-F9A7-554C-9651-D265963E79D3}" type="presParOf" srcId="{F5A41A66-6DAD-104A-BBE7-B254499A3107}" destId="{3DEDB136-CFFD-DB43-A2EB-B23CD793A040}" srcOrd="0" destOrd="0" presId="urn:microsoft.com/office/officeart/2008/layout/CaptionedPictures"/>
    <dgm:cxn modelId="{DCC05A15-62F2-6045-8182-DDA7026B7049}" type="presParOf" srcId="{3DEDB136-CFFD-DB43-A2EB-B23CD793A040}" destId="{BD124427-180E-AF45-B3D6-8DC4BE814C40}" srcOrd="0" destOrd="0" presId="urn:microsoft.com/office/officeart/2008/layout/CaptionedPictures"/>
    <dgm:cxn modelId="{431E47D2-3645-D74E-BB50-B8D0C4F162F4}" type="presParOf" srcId="{3DEDB136-CFFD-DB43-A2EB-B23CD793A040}" destId="{772A96CD-4C60-F341-968D-157FDF21A99E}" srcOrd="1" destOrd="0" presId="urn:microsoft.com/office/officeart/2008/layout/CaptionedPictures"/>
    <dgm:cxn modelId="{0E6F9519-7A66-AF49-B827-50DF0A76592B}" type="presParOf" srcId="{3DEDB136-CFFD-DB43-A2EB-B23CD793A040}" destId="{28DD8ACE-2D78-9A4E-92AE-0550A731E994}" srcOrd="2" destOrd="0" presId="urn:microsoft.com/office/officeart/2008/layout/CaptionedPictures"/>
    <dgm:cxn modelId="{E2E6997C-C93F-DF45-A852-1CB3CA5CABFA}" type="presParOf" srcId="{28DD8ACE-2D78-9A4E-92AE-0550A731E994}" destId="{D1F1BD32-E50D-8542-A595-5A6398D38972}" srcOrd="0" destOrd="0" presId="urn:microsoft.com/office/officeart/2008/layout/CaptionedPictures"/>
    <dgm:cxn modelId="{F6A06C5B-C06B-9A4D-9FC9-2C2BCCB7F310}" type="presParOf" srcId="{28DD8ACE-2D78-9A4E-92AE-0550A731E994}" destId="{0AB6E900-2DBE-1A4F-96A4-4E85CBF45779}" srcOrd="1" destOrd="0" presId="urn:microsoft.com/office/officeart/2008/layout/CaptionedPictures"/>
    <dgm:cxn modelId="{4ADC205B-E898-8942-9669-8EBA16FCAC7F}" type="presParOf" srcId="{F5A41A66-6DAD-104A-BBE7-B254499A3107}" destId="{15AFCBEA-21C7-3C48-B342-FB746B605A82}" srcOrd="1" destOrd="0" presId="urn:microsoft.com/office/officeart/2008/layout/CaptionedPictures"/>
    <dgm:cxn modelId="{7EBB741D-21DF-614D-B93A-C1F176E4F10B}" type="presParOf" srcId="{F5A41A66-6DAD-104A-BBE7-B254499A3107}" destId="{F8418C71-6A8E-1040-80A6-B532E9577282}" srcOrd="2" destOrd="0" presId="urn:microsoft.com/office/officeart/2008/layout/CaptionedPictures"/>
    <dgm:cxn modelId="{DBD8E8B8-DC4E-2549-BF19-768194EA73A5}" type="presParOf" srcId="{F8418C71-6A8E-1040-80A6-B532E9577282}" destId="{791339FD-63E5-5848-8745-780FAE58305C}" srcOrd="0" destOrd="0" presId="urn:microsoft.com/office/officeart/2008/layout/CaptionedPictures"/>
    <dgm:cxn modelId="{122D3864-5186-3548-AD36-62D46D408BB1}" type="presParOf" srcId="{F8418C71-6A8E-1040-80A6-B532E9577282}" destId="{FC4F97EA-4461-E248-96A7-5477E5068A91}" srcOrd="1" destOrd="0" presId="urn:microsoft.com/office/officeart/2008/layout/CaptionedPictures"/>
    <dgm:cxn modelId="{0FB2D4CC-9FBD-424F-BADF-4EC650A2EAC0}" type="presParOf" srcId="{F8418C71-6A8E-1040-80A6-B532E9577282}" destId="{B85EC826-4FE5-BD47-B623-C3F7856892CB}" srcOrd="2" destOrd="0" presId="urn:microsoft.com/office/officeart/2008/layout/CaptionedPictures"/>
    <dgm:cxn modelId="{130928B4-96D4-D248-8971-9624AA3F3556}" type="presParOf" srcId="{B85EC826-4FE5-BD47-B623-C3F7856892CB}" destId="{FDE19473-7409-EA49-A48A-51B16921DB63}" srcOrd="0" destOrd="0" presId="urn:microsoft.com/office/officeart/2008/layout/CaptionedPictures"/>
    <dgm:cxn modelId="{09973439-2E2D-3F49-8315-39857A1F9AF7}" type="presParOf" srcId="{B85EC826-4FE5-BD47-B623-C3F7856892CB}" destId="{8AF5EC8E-A243-B64B-8B9A-3EDDFAC044BF}" srcOrd="1" destOrd="0" presId="urn:microsoft.com/office/officeart/2008/layout/CaptionedPictures"/>
    <dgm:cxn modelId="{5DE4E68F-3E30-A345-A0C4-626912B80305}" type="presParOf" srcId="{F5A41A66-6DAD-104A-BBE7-B254499A3107}" destId="{A021087D-9317-3C4C-A251-87852C7D6E0C}" srcOrd="3" destOrd="0" presId="urn:microsoft.com/office/officeart/2008/layout/CaptionedPictures"/>
    <dgm:cxn modelId="{EE3D3165-8BF8-B142-BC6E-10F4C8E28FA7}" type="presParOf" srcId="{F5A41A66-6DAD-104A-BBE7-B254499A3107}" destId="{4F613A49-ABC5-4B4A-8853-11788A0AE81E}" srcOrd="4" destOrd="0" presId="urn:microsoft.com/office/officeart/2008/layout/CaptionedPictures"/>
    <dgm:cxn modelId="{787DEDB7-350E-3143-8ECA-FD09B1E4F218}" type="presParOf" srcId="{4F613A49-ABC5-4B4A-8853-11788A0AE81E}" destId="{BD8C4817-7675-E742-88C5-31F8F999CFD5}" srcOrd="0" destOrd="0" presId="urn:microsoft.com/office/officeart/2008/layout/CaptionedPictures"/>
    <dgm:cxn modelId="{5644760C-F8B1-7E47-AA9C-7E329C2E601F}" type="presParOf" srcId="{4F613A49-ABC5-4B4A-8853-11788A0AE81E}" destId="{E989AB26-BFDE-5341-B291-8616EB62A4C4}" srcOrd="1" destOrd="0" presId="urn:microsoft.com/office/officeart/2008/layout/CaptionedPictures"/>
    <dgm:cxn modelId="{93BB6FF1-9235-974F-89F8-0EFF43155EA2}" type="presParOf" srcId="{4F613A49-ABC5-4B4A-8853-11788A0AE81E}" destId="{78CAD04F-8A12-EA4D-8504-DBBE95D4458A}" srcOrd="2" destOrd="0" presId="urn:microsoft.com/office/officeart/2008/layout/CaptionedPictures"/>
    <dgm:cxn modelId="{BDEB04AB-95AC-3543-9CD8-8873D7F8FD98}" type="presParOf" srcId="{78CAD04F-8A12-EA4D-8504-DBBE95D4458A}" destId="{EAB6E861-C044-FB46-9978-6623D09A80CC}" srcOrd="0" destOrd="0" presId="urn:microsoft.com/office/officeart/2008/layout/CaptionedPictures"/>
    <dgm:cxn modelId="{A2A4C95D-D330-D543-933C-577E380A6F08}" type="presParOf" srcId="{78CAD04F-8A12-EA4D-8504-DBBE95D4458A}" destId="{21FD24CE-E356-7549-B91A-2693C518E42A}" srcOrd="1" destOrd="0" presId="urn:microsoft.com/office/officeart/2008/layout/CaptionedPictures"/>
    <dgm:cxn modelId="{91EE38E6-3CE9-2A42-A31D-30BE32D8D1C8}" type="presParOf" srcId="{F5A41A66-6DAD-104A-BBE7-B254499A3107}" destId="{388AA2DB-5802-D94A-8119-7C638BD7982E}" srcOrd="5" destOrd="0" presId="urn:microsoft.com/office/officeart/2008/layout/CaptionedPictures"/>
    <dgm:cxn modelId="{50CE7678-AD79-DF4E-B4FB-1016441F1C40}" type="presParOf" srcId="{F5A41A66-6DAD-104A-BBE7-B254499A3107}" destId="{1760442F-BEA5-1246-A0E7-613A94D6E9D3}" srcOrd="6" destOrd="0" presId="urn:microsoft.com/office/officeart/2008/layout/CaptionedPictures"/>
    <dgm:cxn modelId="{A3277B83-A383-2B4D-B0B6-096BDF0DAFB4}" type="presParOf" srcId="{1760442F-BEA5-1246-A0E7-613A94D6E9D3}" destId="{799AA26E-2BC1-2244-85BC-C3A88D503A0C}" srcOrd="0" destOrd="0" presId="urn:microsoft.com/office/officeart/2008/layout/CaptionedPictures"/>
    <dgm:cxn modelId="{7B5A945C-C9FB-6646-8DE4-9ACA9F26941C}" type="presParOf" srcId="{1760442F-BEA5-1246-A0E7-613A94D6E9D3}" destId="{612999C4-CC10-A74A-BAFF-92E571EC4759}" srcOrd="1" destOrd="0" presId="urn:microsoft.com/office/officeart/2008/layout/CaptionedPictures"/>
    <dgm:cxn modelId="{4CBA25F5-08DE-1546-9587-79E2E2F8EB75}" type="presParOf" srcId="{1760442F-BEA5-1246-A0E7-613A94D6E9D3}" destId="{20708701-231D-9C4B-B98F-0790D369C990}" srcOrd="2" destOrd="0" presId="urn:microsoft.com/office/officeart/2008/layout/CaptionedPictures"/>
    <dgm:cxn modelId="{01CEC804-186D-EB42-B08B-CEF2FD096DE4}" type="presParOf" srcId="{20708701-231D-9C4B-B98F-0790D369C990}" destId="{2915093D-4546-6E4B-8375-2C81BD22E9B1}" srcOrd="0" destOrd="0" presId="urn:microsoft.com/office/officeart/2008/layout/CaptionedPictures"/>
    <dgm:cxn modelId="{6E696088-69F5-364D-B11A-B908B181ADB0}" type="presParOf" srcId="{20708701-231D-9C4B-B98F-0790D369C990}" destId="{B9FEC124-716A-5B42-A7D3-73B7951EBD49}" srcOrd="1" destOrd="0" presId="urn:microsoft.com/office/officeart/2008/layout/CaptionedPicture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E2160802-2F05-674F-B138-E63CF9552FF9}" type="doc">
      <dgm:prSet loTypeId="urn:microsoft.com/office/officeart/2005/8/layout/radial6" loCatId="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37BECF5-6739-CC46-8056-FC174E1E64C8}">
      <dgm:prSet phldrT="[Text]" custT="1"/>
      <dgm:spPr>
        <a:solidFill>
          <a:srgbClr val="FF5353"/>
        </a:solidFill>
      </dgm:spPr>
      <dgm:t>
        <a:bodyPr/>
        <a:lstStyle/>
        <a:p>
          <a:r>
            <a:rPr lang="en-GB" sz="3200"/>
            <a:t>Stolen Data</a:t>
          </a:r>
        </a:p>
      </dgm:t>
    </dgm:pt>
    <dgm:pt modelId="{0D9787C2-EB3C-794B-991F-2267918BCF71}" type="parTrans" cxnId="{EF63AEF3-020F-AE4B-94A0-0D14A92963D9}">
      <dgm:prSet/>
      <dgm:spPr/>
      <dgm:t>
        <a:bodyPr/>
        <a:lstStyle/>
        <a:p>
          <a:endParaRPr lang="en-GB" sz="1800"/>
        </a:p>
      </dgm:t>
    </dgm:pt>
    <dgm:pt modelId="{DDB4A3E3-EC31-D749-AAF8-16A20F23F3D1}" type="sibTrans" cxnId="{EF63AEF3-020F-AE4B-94A0-0D14A92963D9}">
      <dgm:prSet/>
      <dgm:spPr/>
      <dgm:t>
        <a:bodyPr/>
        <a:lstStyle/>
        <a:p>
          <a:endParaRPr lang="en-GB" sz="1800"/>
        </a:p>
      </dgm:t>
    </dgm:pt>
    <dgm:pt modelId="{1355E0AF-DAEF-384A-A77F-C6705F6AE5F9}">
      <dgm:prSet phldrT="[Text]" custT="1"/>
      <dgm:spPr/>
      <dgm:t>
        <a:bodyPr/>
        <a:lstStyle/>
        <a:p>
          <a:r>
            <a:rPr lang="en-GB" sz="2400"/>
            <a:t>Extortion</a:t>
          </a:r>
        </a:p>
      </dgm:t>
    </dgm:pt>
    <dgm:pt modelId="{EAD560C9-079C-5344-B116-C04E76A1EE0F}" type="parTrans" cxnId="{94F7471A-BE80-B84B-AFEB-F05FD2D8038E}">
      <dgm:prSet/>
      <dgm:spPr/>
      <dgm:t>
        <a:bodyPr/>
        <a:lstStyle/>
        <a:p>
          <a:endParaRPr lang="en-GB" sz="1800"/>
        </a:p>
      </dgm:t>
    </dgm:pt>
    <dgm:pt modelId="{6808C66C-B8E5-B84C-BCC8-684F885C547D}" type="sibTrans" cxnId="{94F7471A-BE80-B84B-AFEB-F05FD2D8038E}">
      <dgm:prSet/>
      <dgm:spPr/>
      <dgm:t>
        <a:bodyPr/>
        <a:lstStyle/>
        <a:p>
          <a:endParaRPr lang="en-GB" sz="1300"/>
        </a:p>
      </dgm:t>
    </dgm:pt>
    <dgm:pt modelId="{7CB60A5D-C476-DA48-BB06-3C04E961E4E4}">
      <dgm:prSet phldrT="[Text]" custT="1"/>
      <dgm:spPr/>
      <dgm:t>
        <a:bodyPr/>
        <a:lstStyle/>
        <a:p>
          <a:r>
            <a:rPr lang="en-GB" sz="2400"/>
            <a:t>Espionage</a:t>
          </a:r>
        </a:p>
      </dgm:t>
    </dgm:pt>
    <dgm:pt modelId="{5584C2FB-7E88-1843-B2B4-32DBCB56AAB6}" type="parTrans" cxnId="{2E94ACE7-A44D-C34D-A909-E098E2C59834}">
      <dgm:prSet/>
      <dgm:spPr/>
      <dgm:t>
        <a:bodyPr/>
        <a:lstStyle/>
        <a:p>
          <a:endParaRPr lang="en-GB"/>
        </a:p>
      </dgm:t>
    </dgm:pt>
    <dgm:pt modelId="{5955E595-715B-2C4C-93A2-1106F7A0F173}" type="sibTrans" cxnId="{2E94ACE7-A44D-C34D-A909-E098E2C59834}">
      <dgm:prSet/>
      <dgm:spPr/>
      <dgm:t>
        <a:bodyPr/>
        <a:lstStyle/>
        <a:p>
          <a:endParaRPr lang="en-GB"/>
        </a:p>
      </dgm:t>
    </dgm:pt>
    <dgm:pt modelId="{7EB41CE6-D156-2D4B-AD8D-BEDFC1E7FD1C}">
      <dgm:prSet phldrT="[Text]" custT="1"/>
      <dgm:spPr/>
      <dgm:t>
        <a:bodyPr/>
        <a:lstStyle/>
        <a:p>
          <a:r>
            <a:rPr lang="en-GB" sz="2400"/>
            <a:t>Revenge</a:t>
          </a:r>
        </a:p>
      </dgm:t>
    </dgm:pt>
    <dgm:pt modelId="{3DF396E6-FD6C-E140-8D59-00259BC8EF0D}" type="parTrans" cxnId="{79CB9B5A-F9EB-FE4F-B823-DD25AD8D32F2}">
      <dgm:prSet/>
      <dgm:spPr/>
      <dgm:t>
        <a:bodyPr/>
        <a:lstStyle/>
        <a:p>
          <a:endParaRPr lang="en-GB"/>
        </a:p>
      </dgm:t>
    </dgm:pt>
    <dgm:pt modelId="{3B50623B-42CA-F242-998A-83F8387FC0D4}" type="sibTrans" cxnId="{79CB9B5A-F9EB-FE4F-B823-DD25AD8D32F2}">
      <dgm:prSet/>
      <dgm:spPr/>
      <dgm:t>
        <a:bodyPr/>
        <a:lstStyle/>
        <a:p>
          <a:endParaRPr lang="en-GB"/>
        </a:p>
      </dgm:t>
    </dgm:pt>
    <dgm:pt modelId="{779D3E9D-9B4B-444E-A47C-C51961A434E3}">
      <dgm:prSet phldrT="[Text]" custT="1"/>
      <dgm:spPr/>
      <dgm:t>
        <a:bodyPr/>
        <a:lstStyle/>
        <a:p>
          <a:r>
            <a:rPr lang="en-GB" sz="2400"/>
            <a:t>Reputation Damage</a:t>
          </a:r>
        </a:p>
      </dgm:t>
    </dgm:pt>
    <dgm:pt modelId="{57F75530-571F-FF46-91B6-98A077851F82}" type="parTrans" cxnId="{38808B1F-2A26-BE49-B844-1E3697D851D2}">
      <dgm:prSet/>
      <dgm:spPr/>
      <dgm:t>
        <a:bodyPr/>
        <a:lstStyle/>
        <a:p>
          <a:endParaRPr lang="en-GB"/>
        </a:p>
      </dgm:t>
    </dgm:pt>
    <dgm:pt modelId="{28AE6D26-C841-D448-AD5E-787AAC9AD5C9}" type="sibTrans" cxnId="{38808B1F-2A26-BE49-B844-1E3697D851D2}">
      <dgm:prSet/>
      <dgm:spPr/>
      <dgm:t>
        <a:bodyPr/>
        <a:lstStyle/>
        <a:p>
          <a:endParaRPr lang="en-GB"/>
        </a:p>
      </dgm:t>
    </dgm:pt>
    <dgm:pt modelId="{1925E85B-D88B-334A-B2C4-45B27A37DD6B}" type="pres">
      <dgm:prSet presAssocID="{E2160802-2F05-674F-B138-E63CF9552FF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9C08ABD-190D-CB49-A66E-148A327E3E38}" type="pres">
      <dgm:prSet presAssocID="{F37BECF5-6739-CC46-8056-FC174E1E64C8}" presName="centerShape" presStyleLbl="node0" presStyleIdx="0" presStyleCnt="1" custScaleX="118005" custScaleY="118005"/>
      <dgm:spPr/>
    </dgm:pt>
    <dgm:pt modelId="{FE54C15E-8641-6849-A404-D62A3AA96234}" type="pres">
      <dgm:prSet presAssocID="{1355E0AF-DAEF-384A-A77F-C6705F6AE5F9}" presName="node" presStyleLbl="node1" presStyleIdx="0" presStyleCnt="4">
        <dgm:presLayoutVars>
          <dgm:bulletEnabled val="1"/>
        </dgm:presLayoutVars>
      </dgm:prSet>
      <dgm:spPr/>
    </dgm:pt>
    <dgm:pt modelId="{C67EE4A5-8A79-ED45-9DFA-E768AF04CA10}" type="pres">
      <dgm:prSet presAssocID="{1355E0AF-DAEF-384A-A77F-C6705F6AE5F9}" presName="dummy" presStyleCnt="0"/>
      <dgm:spPr/>
    </dgm:pt>
    <dgm:pt modelId="{DBD9A98C-CFA1-DF45-88C2-A7B9DCEE6A9D}" type="pres">
      <dgm:prSet presAssocID="{6808C66C-B8E5-B84C-BCC8-684F885C547D}" presName="sibTrans" presStyleLbl="sibTrans2D1" presStyleIdx="0" presStyleCnt="4"/>
      <dgm:spPr/>
    </dgm:pt>
    <dgm:pt modelId="{D664C761-CA27-424D-A02A-308BFA1D306C}" type="pres">
      <dgm:prSet presAssocID="{7CB60A5D-C476-DA48-BB06-3C04E961E4E4}" presName="node" presStyleLbl="node1" presStyleIdx="1" presStyleCnt="4">
        <dgm:presLayoutVars>
          <dgm:bulletEnabled val="1"/>
        </dgm:presLayoutVars>
      </dgm:prSet>
      <dgm:spPr/>
    </dgm:pt>
    <dgm:pt modelId="{F42B0EAE-8E92-054C-9B71-CFF0F5B56CAA}" type="pres">
      <dgm:prSet presAssocID="{7CB60A5D-C476-DA48-BB06-3C04E961E4E4}" presName="dummy" presStyleCnt="0"/>
      <dgm:spPr/>
    </dgm:pt>
    <dgm:pt modelId="{C39C204A-8538-F740-A1D1-5BA95410E0B4}" type="pres">
      <dgm:prSet presAssocID="{5955E595-715B-2C4C-93A2-1106F7A0F173}" presName="sibTrans" presStyleLbl="sibTrans2D1" presStyleIdx="1" presStyleCnt="4"/>
      <dgm:spPr/>
    </dgm:pt>
    <dgm:pt modelId="{680026C3-C3B6-D14E-B2D2-CDC5E54C66DE}" type="pres">
      <dgm:prSet presAssocID="{7EB41CE6-D156-2D4B-AD8D-BEDFC1E7FD1C}" presName="node" presStyleLbl="node1" presStyleIdx="2" presStyleCnt="4">
        <dgm:presLayoutVars>
          <dgm:bulletEnabled val="1"/>
        </dgm:presLayoutVars>
      </dgm:prSet>
      <dgm:spPr/>
    </dgm:pt>
    <dgm:pt modelId="{E7408419-9A6E-E24B-928B-D6DC2EE25F3F}" type="pres">
      <dgm:prSet presAssocID="{7EB41CE6-D156-2D4B-AD8D-BEDFC1E7FD1C}" presName="dummy" presStyleCnt="0"/>
      <dgm:spPr/>
    </dgm:pt>
    <dgm:pt modelId="{CF40B769-425E-7E41-B7A0-6A3BB5056F94}" type="pres">
      <dgm:prSet presAssocID="{3B50623B-42CA-F242-998A-83F8387FC0D4}" presName="sibTrans" presStyleLbl="sibTrans2D1" presStyleIdx="2" presStyleCnt="4"/>
      <dgm:spPr/>
    </dgm:pt>
    <dgm:pt modelId="{10690B03-70B3-CC42-B764-D794FAE943E8}" type="pres">
      <dgm:prSet presAssocID="{779D3E9D-9B4B-444E-A47C-C51961A434E3}" presName="node" presStyleLbl="node1" presStyleIdx="3" presStyleCnt="4">
        <dgm:presLayoutVars>
          <dgm:bulletEnabled val="1"/>
        </dgm:presLayoutVars>
      </dgm:prSet>
      <dgm:spPr/>
    </dgm:pt>
    <dgm:pt modelId="{A0003E12-F9E1-CF41-8927-9081E20E4D4B}" type="pres">
      <dgm:prSet presAssocID="{779D3E9D-9B4B-444E-A47C-C51961A434E3}" presName="dummy" presStyleCnt="0"/>
      <dgm:spPr/>
    </dgm:pt>
    <dgm:pt modelId="{E3F2DE21-9F39-A24D-ACDA-EC95C298EC1F}" type="pres">
      <dgm:prSet presAssocID="{28AE6D26-C841-D448-AD5E-787AAC9AD5C9}" presName="sibTrans" presStyleLbl="sibTrans2D1" presStyleIdx="3" presStyleCnt="4"/>
      <dgm:spPr/>
    </dgm:pt>
  </dgm:ptLst>
  <dgm:cxnLst>
    <dgm:cxn modelId="{48FD6500-4048-704E-AB2B-2DBC3860F354}" type="presOf" srcId="{7CB60A5D-C476-DA48-BB06-3C04E961E4E4}" destId="{D664C761-CA27-424D-A02A-308BFA1D306C}" srcOrd="0" destOrd="0" presId="urn:microsoft.com/office/officeart/2005/8/layout/radial6"/>
    <dgm:cxn modelId="{151D5B14-B12A-3347-983D-E2F8EA6E18DB}" type="presOf" srcId="{779D3E9D-9B4B-444E-A47C-C51961A434E3}" destId="{10690B03-70B3-CC42-B764-D794FAE943E8}" srcOrd="0" destOrd="0" presId="urn:microsoft.com/office/officeart/2005/8/layout/radial6"/>
    <dgm:cxn modelId="{94F7471A-BE80-B84B-AFEB-F05FD2D8038E}" srcId="{F37BECF5-6739-CC46-8056-FC174E1E64C8}" destId="{1355E0AF-DAEF-384A-A77F-C6705F6AE5F9}" srcOrd="0" destOrd="0" parTransId="{EAD560C9-079C-5344-B116-C04E76A1EE0F}" sibTransId="{6808C66C-B8E5-B84C-BCC8-684F885C547D}"/>
    <dgm:cxn modelId="{8015441B-8EC9-144E-BD13-D94CE3709655}" type="presOf" srcId="{1355E0AF-DAEF-384A-A77F-C6705F6AE5F9}" destId="{FE54C15E-8641-6849-A404-D62A3AA96234}" srcOrd="0" destOrd="0" presId="urn:microsoft.com/office/officeart/2005/8/layout/radial6"/>
    <dgm:cxn modelId="{38808B1F-2A26-BE49-B844-1E3697D851D2}" srcId="{F37BECF5-6739-CC46-8056-FC174E1E64C8}" destId="{779D3E9D-9B4B-444E-A47C-C51961A434E3}" srcOrd="3" destOrd="0" parTransId="{57F75530-571F-FF46-91B6-98A077851F82}" sibTransId="{28AE6D26-C841-D448-AD5E-787AAC9AD5C9}"/>
    <dgm:cxn modelId="{182C3D21-D74D-4C4B-A0E2-305EEE36F83A}" type="presOf" srcId="{5955E595-715B-2C4C-93A2-1106F7A0F173}" destId="{C39C204A-8538-F740-A1D1-5BA95410E0B4}" srcOrd="0" destOrd="0" presId="urn:microsoft.com/office/officeart/2005/8/layout/radial6"/>
    <dgm:cxn modelId="{79CB9B5A-F9EB-FE4F-B823-DD25AD8D32F2}" srcId="{F37BECF5-6739-CC46-8056-FC174E1E64C8}" destId="{7EB41CE6-D156-2D4B-AD8D-BEDFC1E7FD1C}" srcOrd="2" destOrd="0" parTransId="{3DF396E6-FD6C-E140-8D59-00259BC8EF0D}" sibTransId="{3B50623B-42CA-F242-998A-83F8387FC0D4}"/>
    <dgm:cxn modelId="{8176607D-57B8-D246-B816-6251F129310D}" type="presOf" srcId="{3B50623B-42CA-F242-998A-83F8387FC0D4}" destId="{CF40B769-425E-7E41-B7A0-6A3BB5056F94}" srcOrd="0" destOrd="0" presId="urn:microsoft.com/office/officeart/2005/8/layout/radial6"/>
    <dgm:cxn modelId="{3EBBAB7F-7B36-4843-896C-4757822EF4E2}" type="presOf" srcId="{E2160802-2F05-674F-B138-E63CF9552FF9}" destId="{1925E85B-D88B-334A-B2C4-45B27A37DD6B}" srcOrd="0" destOrd="0" presId="urn:microsoft.com/office/officeart/2005/8/layout/radial6"/>
    <dgm:cxn modelId="{5A26C081-08AD-374C-AC44-D4A5EAF1D949}" type="presOf" srcId="{F37BECF5-6739-CC46-8056-FC174E1E64C8}" destId="{E9C08ABD-190D-CB49-A66E-148A327E3E38}" srcOrd="0" destOrd="0" presId="urn:microsoft.com/office/officeart/2005/8/layout/radial6"/>
    <dgm:cxn modelId="{CAE55484-4553-1F43-B8FF-DBA9F657EEA9}" type="presOf" srcId="{7EB41CE6-D156-2D4B-AD8D-BEDFC1E7FD1C}" destId="{680026C3-C3B6-D14E-B2D2-CDC5E54C66DE}" srcOrd="0" destOrd="0" presId="urn:microsoft.com/office/officeart/2005/8/layout/radial6"/>
    <dgm:cxn modelId="{2E94ACE7-A44D-C34D-A909-E098E2C59834}" srcId="{F37BECF5-6739-CC46-8056-FC174E1E64C8}" destId="{7CB60A5D-C476-DA48-BB06-3C04E961E4E4}" srcOrd="1" destOrd="0" parTransId="{5584C2FB-7E88-1843-B2B4-32DBCB56AAB6}" sibTransId="{5955E595-715B-2C4C-93A2-1106F7A0F173}"/>
    <dgm:cxn modelId="{65F4ABE8-24C8-0F4D-9EC7-741DF3D7C7AD}" type="presOf" srcId="{28AE6D26-C841-D448-AD5E-787AAC9AD5C9}" destId="{E3F2DE21-9F39-A24D-ACDA-EC95C298EC1F}" srcOrd="0" destOrd="0" presId="urn:microsoft.com/office/officeart/2005/8/layout/radial6"/>
    <dgm:cxn modelId="{D2F55FF2-D3BF-474B-8BE3-3BABDF1F98AB}" type="presOf" srcId="{6808C66C-B8E5-B84C-BCC8-684F885C547D}" destId="{DBD9A98C-CFA1-DF45-88C2-A7B9DCEE6A9D}" srcOrd="0" destOrd="0" presId="urn:microsoft.com/office/officeart/2005/8/layout/radial6"/>
    <dgm:cxn modelId="{EF63AEF3-020F-AE4B-94A0-0D14A92963D9}" srcId="{E2160802-2F05-674F-B138-E63CF9552FF9}" destId="{F37BECF5-6739-CC46-8056-FC174E1E64C8}" srcOrd="0" destOrd="0" parTransId="{0D9787C2-EB3C-794B-991F-2267918BCF71}" sibTransId="{DDB4A3E3-EC31-D749-AAF8-16A20F23F3D1}"/>
    <dgm:cxn modelId="{72AF26C4-7210-2345-BF34-B3BFB81AACB0}" type="presParOf" srcId="{1925E85B-D88B-334A-B2C4-45B27A37DD6B}" destId="{E9C08ABD-190D-CB49-A66E-148A327E3E38}" srcOrd="0" destOrd="0" presId="urn:microsoft.com/office/officeart/2005/8/layout/radial6"/>
    <dgm:cxn modelId="{20DC0B82-4D77-7542-8B91-48F3D3A692D0}" type="presParOf" srcId="{1925E85B-D88B-334A-B2C4-45B27A37DD6B}" destId="{FE54C15E-8641-6849-A404-D62A3AA96234}" srcOrd="1" destOrd="0" presId="urn:microsoft.com/office/officeart/2005/8/layout/radial6"/>
    <dgm:cxn modelId="{EFC4D607-43BB-DE47-8F34-97985120B708}" type="presParOf" srcId="{1925E85B-D88B-334A-B2C4-45B27A37DD6B}" destId="{C67EE4A5-8A79-ED45-9DFA-E768AF04CA10}" srcOrd="2" destOrd="0" presId="urn:microsoft.com/office/officeart/2005/8/layout/radial6"/>
    <dgm:cxn modelId="{6B1382EB-B524-6D49-AF34-3D2FABE0B6B5}" type="presParOf" srcId="{1925E85B-D88B-334A-B2C4-45B27A37DD6B}" destId="{DBD9A98C-CFA1-DF45-88C2-A7B9DCEE6A9D}" srcOrd="3" destOrd="0" presId="urn:microsoft.com/office/officeart/2005/8/layout/radial6"/>
    <dgm:cxn modelId="{5CF31EAA-220C-AE4C-9E45-844F96153C70}" type="presParOf" srcId="{1925E85B-D88B-334A-B2C4-45B27A37DD6B}" destId="{D664C761-CA27-424D-A02A-308BFA1D306C}" srcOrd="4" destOrd="0" presId="urn:microsoft.com/office/officeart/2005/8/layout/radial6"/>
    <dgm:cxn modelId="{274B283D-6AE9-D74B-A54C-F145EA1BF4BB}" type="presParOf" srcId="{1925E85B-D88B-334A-B2C4-45B27A37DD6B}" destId="{F42B0EAE-8E92-054C-9B71-CFF0F5B56CAA}" srcOrd="5" destOrd="0" presId="urn:microsoft.com/office/officeart/2005/8/layout/radial6"/>
    <dgm:cxn modelId="{DC628FAA-A377-4548-9E84-9A82F2D501AA}" type="presParOf" srcId="{1925E85B-D88B-334A-B2C4-45B27A37DD6B}" destId="{C39C204A-8538-F740-A1D1-5BA95410E0B4}" srcOrd="6" destOrd="0" presId="urn:microsoft.com/office/officeart/2005/8/layout/radial6"/>
    <dgm:cxn modelId="{2E65E36C-BD0A-6142-9EBF-E76955E2D51C}" type="presParOf" srcId="{1925E85B-D88B-334A-B2C4-45B27A37DD6B}" destId="{680026C3-C3B6-D14E-B2D2-CDC5E54C66DE}" srcOrd="7" destOrd="0" presId="urn:microsoft.com/office/officeart/2005/8/layout/radial6"/>
    <dgm:cxn modelId="{0B953B44-9D77-1E40-ACF3-B9495638DFB0}" type="presParOf" srcId="{1925E85B-D88B-334A-B2C4-45B27A37DD6B}" destId="{E7408419-9A6E-E24B-928B-D6DC2EE25F3F}" srcOrd="8" destOrd="0" presId="urn:microsoft.com/office/officeart/2005/8/layout/radial6"/>
    <dgm:cxn modelId="{BD6048B2-C0B3-7741-86FB-458FBE446C21}" type="presParOf" srcId="{1925E85B-D88B-334A-B2C4-45B27A37DD6B}" destId="{CF40B769-425E-7E41-B7A0-6A3BB5056F94}" srcOrd="9" destOrd="0" presId="urn:microsoft.com/office/officeart/2005/8/layout/radial6"/>
    <dgm:cxn modelId="{FEEF46B9-DFAA-7D4C-898A-791E8DCD292D}" type="presParOf" srcId="{1925E85B-D88B-334A-B2C4-45B27A37DD6B}" destId="{10690B03-70B3-CC42-B764-D794FAE943E8}" srcOrd="10" destOrd="0" presId="urn:microsoft.com/office/officeart/2005/8/layout/radial6"/>
    <dgm:cxn modelId="{E063E408-A5A4-704C-BA30-19A399AF46FE}" type="presParOf" srcId="{1925E85B-D88B-334A-B2C4-45B27A37DD6B}" destId="{A0003E12-F9E1-CF41-8927-9081E20E4D4B}" srcOrd="11" destOrd="0" presId="urn:microsoft.com/office/officeart/2005/8/layout/radial6"/>
    <dgm:cxn modelId="{E700017E-6FAA-0D44-A406-DC925E349B45}" type="presParOf" srcId="{1925E85B-D88B-334A-B2C4-45B27A37DD6B}" destId="{E3F2DE21-9F39-A24D-ACDA-EC95C298EC1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3F9F23-7996-1F41-9BDF-395327510224}" type="doc">
      <dgm:prSet loTypeId="urn:microsoft.com/office/officeart/2008/layout/CircularPictureCallou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8A72BBF-36D7-0C41-8F64-C7159D5C1898}">
      <dgm:prSet/>
      <dgm:spPr/>
      <dgm:t>
        <a:bodyPr/>
        <a:lstStyle/>
        <a:p>
          <a:r>
            <a:rPr lang="en-GB">
              <a:solidFill>
                <a:schemeClr val="tx1"/>
              </a:solidFill>
            </a:rPr>
            <a:t>Target</a:t>
          </a:r>
        </a:p>
      </dgm:t>
    </dgm:pt>
    <dgm:pt modelId="{E93B15D0-FF63-DA4B-9362-CAB51432E3F2}" type="parTrans" cxnId="{16848DD6-AE47-0743-ACF6-49336044396F}">
      <dgm:prSet/>
      <dgm:spPr/>
      <dgm:t>
        <a:bodyPr/>
        <a:lstStyle/>
        <a:p>
          <a:endParaRPr lang="en-GB"/>
        </a:p>
      </dgm:t>
    </dgm:pt>
    <dgm:pt modelId="{E516FC6D-442C-2944-8807-EBF828795D0B}" type="sibTrans" cxnId="{16848DD6-AE47-0743-ACF6-49336044396F}">
      <dgm:prSet/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7769" b="-8769"/>
          </a:stretch>
        </a:blipFill>
      </dgm:spPr>
      <dgm:t>
        <a:bodyPr/>
        <a:lstStyle/>
        <a:p>
          <a:endParaRPr lang="en-GB"/>
        </a:p>
      </dgm:t>
    </dgm:pt>
    <dgm:pt modelId="{C97ED00A-9310-C944-A6EE-A6D415C76D07}">
      <dgm:prSet phldrT="[Text]" custT="1"/>
      <dgm:spPr/>
      <dgm:t>
        <a:bodyPr/>
        <a:lstStyle/>
        <a:p>
          <a:r>
            <a:rPr lang="en-GB" sz="2800"/>
            <a:t>Microsoft</a:t>
          </a:r>
        </a:p>
      </dgm:t>
    </dgm:pt>
    <dgm:pt modelId="{C24DD7B0-0FBF-004D-B712-EC72D7857625}" type="parTrans" cxnId="{C0B6A7D9-F2BD-4140-B6CB-74AC37768DE7}">
      <dgm:prSet/>
      <dgm:spPr/>
      <dgm:t>
        <a:bodyPr/>
        <a:lstStyle/>
        <a:p>
          <a:endParaRPr lang="en-GB"/>
        </a:p>
      </dgm:t>
    </dgm:pt>
    <dgm:pt modelId="{E37BCB9D-07E9-5F48-9062-F3C4343B34E1}" type="sibTrans" cxnId="{C0B6A7D9-F2BD-4140-B6CB-74AC37768DE7}">
      <dgm:prSet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5548" t="15548" r="15548" b="15548"/>
          </a:stretch>
        </a:blipFill>
      </dgm:spPr>
      <dgm:t>
        <a:bodyPr/>
        <a:lstStyle/>
        <a:p>
          <a:endParaRPr lang="en-GB"/>
        </a:p>
      </dgm:t>
    </dgm:pt>
    <dgm:pt modelId="{A9714153-C25F-C042-9016-9D92615AD720}">
      <dgm:prSet phldrT="[Text]" custT="1"/>
      <dgm:spPr/>
      <dgm:t>
        <a:bodyPr/>
        <a:lstStyle/>
        <a:p>
          <a:r>
            <a:rPr lang="en-GB" sz="2800" b="0"/>
            <a:t>ICICI Bank</a:t>
          </a:r>
        </a:p>
      </dgm:t>
    </dgm:pt>
    <dgm:pt modelId="{FDC27BE8-6631-2F4D-B452-FB1283471E47}" type="parTrans" cxnId="{964BC2D1-A0B6-3D46-8AEE-7D6EA0C78B25}">
      <dgm:prSet/>
      <dgm:spPr/>
      <dgm:t>
        <a:bodyPr/>
        <a:lstStyle/>
        <a:p>
          <a:endParaRPr lang="en-GB"/>
        </a:p>
      </dgm:t>
    </dgm:pt>
    <dgm:pt modelId="{5E1DA87D-3597-4D4E-92C7-9B7198A4AFDB}" type="sibTrans" cxnId="{964BC2D1-A0B6-3D46-8AEE-7D6EA0C78B25}">
      <dgm:prSet/>
      <dgm:spPr>
        <a:blipFill rotWithShape="1">
          <a:blip xmlns:r="http://schemas.openxmlformats.org/officeDocument/2006/relationships" r:embed="rId4"/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60CA7598-33B1-7847-ADFE-881650965FAC}">
      <dgm:prSet phldrT="[Text]" custT="1"/>
      <dgm:spPr/>
      <dgm:t>
        <a:bodyPr/>
        <a:lstStyle/>
        <a:p>
          <a:r>
            <a:rPr lang="en-GB" sz="2800"/>
            <a:t>Manager</a:t>
          </a:r>
        </a:p>
      </dgm:t>
    </dgm:pt>
    <dgm:pt modelId="{FDB7295B-7335-2248-9BAB-83C6FD76C954}" type="parTrans" cxnId="{196AC0D5-F82E-D049-AB70-E39CE2C1B8BD}">
      <dgm:prSet/>
      <dgm:spPr/>
      <dgm:t>
        <a:bodyPr/>
        <a:lstStyle/>
        <a:p>
          <a:endParaRPr lang="en-GB"/>
        </a:p>
      </dgm:t>
    </dgm:pt>
    <dgm:pt modelId="{49BE91DB-7814-6F47-97E5-E60793D0EDB2}" type="sibTrans" cxnId="{196AC0D5-F82E-D049-AB70-E39CE2C1B8BD}">
      <dgm:prSet/>
      <dgm:spPr>
        <a:blipFill dpi="0"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6934" t="6934" r="6934" b="6934"/>
          </a:stretch>
        </a:blipFill>
      </dgm:spPr>
      <dgm:t>
        <a:bodyPr/>
        <a:lstStyle/>
        <a:p>
          <a:endParaRPr lang="en-GB"/>
        </a:p>
      </dgm:t>
    </dgm:pt>
    <dgm:pt modelId="{441BB138-1320-5744-834F-58AA782C4D2C}" type="pres">
      <dgm:prSet presAssocID="{323F9F23-7996-1F41-9BDF-395327510224}" presName="Name0" presStyleCnt="0">
        <dgm:presLayoutVars>
          <dgm:chMax val="7"/>
          <dgm:chPref val="7"/>
          <dgm:dir/>
        </dgm:presLayoutVars>
      </dgm:prSet>
      <dgm:spPr/>
    </dgm:pt>
    <dgm:pt modelId="{F549E9EC-D994-8647-8BC7-DF91E56EBEE7}" type="pres">
      <dgm:prSet presAssocID="{323F9F23-7996-1F41-9BDF-395327510224}" presName="Name1" presStyleCnt="0"/>
      <dgm:spPr/>
    </dgm:pt>
    <dgm:pt modelId="{FFD73727-9C98-2349-A725-874CF8D01095}" type="pres">
      <dgm:prSet presAssocID="{E516FC6D-442C-2944-8807-EBF828795D0B}" presName="picture_1" presStyleCnt="0"/>
      <dgm:spPr/>
    </dgm:pt>
    <dgm:pt modelId="{30FE7B24-771F-C84F-80A6-9140428E5FC3}" type="pres">
      <dgm:prSet presAssocID="{E516FC6D-442C-2944-8807-EBF828795D0B}" presName="pictureRepeatNode" presStyleLbl="alignImgPlace1" presStyleIdx="0" presStyleCnt="4" custLinFactNeighborY="-8469"/>
      <dgm:spPr/>
    </dgm:pt>
    <dgm:pt modelId="{E351EB22-4F03-3441-BCB5-E55F788820D6}" type="pres">
      <dgm:prSet presAssocID="{58A72BBF-36D7-0C41-8F64-C7159D5C1898}" presName="text_1" presStyleLbl="node1" presStyleIdx="0" presStyleCnt="0" custScaleX="67704" custScaleY="56134" custLinFactY="43710" custLinFactNeighborX="-1985" custLinFactNeighborY="100000">
        <dgm:presLayoutVars>
          <dgm:bulletEnabled val="1"/>
        </dgm:presLayoutVars>
      </dgm:prSet>
      <dgm:spPr/>
    </dgm:pt>
    <dgm:pt modelId="{9A53DAD1-BFFA-204A-A389-AA5E2B6C1B44}" type="pres">
      <dgm:prSet presAssocID="{E37BCB9D-07E9-5F48-9062-F3C4343B34E1}" presName="picture_2" presStyleCnt="0"/>
      <dgm:spPr/>
    </dgm:pt>
    <dgm:pt modelId="{EB70002E-CFCA-AE4F-A4CF-04D1048C3418}" type="pres">
      <dgm:prSet presAssocID="{E37BCB9D-07E9-5F48-9062-F3C4343B34E1}" presName="pictureRepeatNode" presStyleLbl="alignImgPlace1" presStyleIdx="1" presStyleCnt="4"/>
      <dgm:spPr/>
    </dgm:pt>
    <dgm:pt modelId="{C74E2327-B8E8-EF49-9EBA-9EB36A7B6F60}" type="pres">
      <dgm:prSet presAssocID="{C97ED00A-9310-C944-A6EE-A6D415C76D07}" presName="line_2" presStyleLbl="parChTrans1D1" presStyleIdx="0" presStyleCnt="3" custFlipVert="1" custSzY="47744" custScaleX="66807"/>
      <dgm:spPr/>
    </dgm:pt>
    <dgm:pt modelId="{D68F3F25-B87C-0A45-8F50-A413C01CAC99}" type="pres">
      <dgm:prSet presAssocID="{C97ED00A-9310-C944-A6EE-A6D415C76D07}" presName="textparent_2" presStyleLbl="node1" presStyleIdx="0" presStyleCnt="0"/>
      <dgm:spPr/>
    </dgm:pt>
    <dgm:pt modelId="{782A5D46-B936-314E-95F0-563FF608D573}" type="pres">
      <dgm:prSet presAssocID="{C97ED00A-9310-C944-A6EE-A6D415C76D07}" presName="text_2" presStyleLbl="revTx" presStyleIdx="0" presStyleCnt="3" custLinFactNeighborX="-9002" custLinFactNeighborY="2966">
        <dgm:presLayoutVars>
          <dgm:bulletEnabled val="1"/>
        </dgm:presLayoutVars>
      </dgm:prSet>
      <dgm:spPr/>
    </dgm:pt>
    <dgm:pt modelId="{7848469E-83FE-5045-AE64-6A6F888E7474}" type="pres">
      <dgm:prSet presAssocID="{5E1DA87D-3597-4D4E-92C7-9B7198A4AFDB}" presName="picture_3" presStyleCnt="0"/>
      <dgm:spPr/>
    </dgm:pt>
    <dgm:pt modelId="{3E31471A-EC15-FF45-B533-5442AC84AFD5}" type="pres">
      <dgm:prSet presAssocID="{5E1DA87D-3597-4D4E-92C7-9B7198A4AFDB}" presName="pictureRepeatNode" presStyleLbl="alignImgPlace1" presStyleIdx="2" presStyleCnt="4"/>
      <dgm:spPr/>
    </dgm:pt>
    <dgm:pt modelId="{A0922D69-2BB3-5449-A88E-0C950FFDD492}" type="pres">
      <dgm:prSet presAssocID="{A9714153-C25F-C042-9016-9D92615AD720}" presName="line_3" presStyleLbl="parChTrans1D1" presStyleIdx="1" presStyleCnt="3"/>
      <dgm:spPr/>
    </dgm:pt>
    <dgm:pt modelId="{9ED2BBC3-72E0-E645-AEC5-151B5F738241}" type="pres">
      <dgm:prSet presAssocID="{A9714153-C25F-C042-9016-9D92615AD720}" presName="textparent_3" presStyleLbl="node1" presStyleIdx="0" presStyleCnt="0"/>
      <dgm:spPr/>
    </dgm:pt>
    <dgm:pt modelId="{776E4CA6-7747-5E46-BF71-1DA2751B99A4}" type="pres">
      <dgm:prSet presAssocID="{A9714153-C25F-C042-9016-9D92615AD720}" presName="text_3" presStyleLbl="revTx" presStyleIdx="1" presStyleCnt="3" custScaleX="230464" custLinFactNeighborX="13012" custLinFactNeighborY="0">
        <dgm:presLayoutVars>
          <dgm:bulletEnabled val="1"/>
        </dgm:presLayoutVars>
      </dgm:prSet>
      <dgm:spPr/>
    </dgm:pt>
    <dgm:pt modelId="{69028004-8CC9-9145-BDE0-6FF0D35ACA33}" type="pres">
      <dgm:prSet presAssocID="{49BE91DB-7814-6F47-97E5-E60793D0EDB2}" presName="picture_4" presStyleCnt="0"/>
      <dgm:spPr/>
    </dgm:pt>
    <dgm:pt modelId="{71B398D6-0523-D54D-AF15-4DA56661B7FC}" type="pres">
      <dgm:prSet presAssocID="{49BE91DB-7814-6F47-97E5-E60793D0EDB2}" presName="pictureRepeatNode" presStyleLbl="alignImgPlace1" presStyleIdx="3" presStyleCnt="4"/>
      <dgm:spPr/>
    </dgm:pt>
    <dgm:pt modelId="{FB2789C8-AC80-8F45-B5E3-95AAC35DFA24}" type="pres">
      <dgm:prSet presAssocID="{60CA7598-33B1-7847-ADFE-881650965FAC}" presName="line_4" presStyleLbl="parChTrans1D1" presStyleIdx="2" presStyleCnt="3"/>
      <dgm:spPr/>
    </dgm:pt>
    <dgm:pt modelId="{98B53436-790B-7A44-9270-DF6BBE0B8407}" type="pres">
      <dgm:prSet presAssocID="{60CA7598-33B1-7847-ADFE-881650965FAC}" presName="textparent_4" presStyleLbl="node1" presStyleIdx="0" presStyleCnt="0"/>
      <dgm:spPr/>
    </dgm:pt>
    <dgm:pt modelId="{4BAE2FCA-E1BA-9540-828C-EAA0B8306A82}" type="pres">
      <dgm:prSet presAssocID="{60CA7598-33B1-7847-ADFE-881650965FAC}" presName="text_4" presStyleLbl="revTx" presStyleIdx="2" presStyleCnt="3" custLinFactNeighborX="10497">
        <dgm:presLayoutVars>
          <dgm:bulletEnabled val="1"/>
        </dgm:presLayoutVars>
      </dgm:prSet>
      <dgm:spPr/>
    </dgm:pt>
  </dgm:ptLst>
  <dgm:cxnLst>
    <dgm:cxn modelId="{5D5A8263-559D-124D-99B0-A8FEDFE0344E}" type="presOf" srcId="{E516FC6D-442C-2944-8807-EBF828795D0B}" destId="{30FE7B24-771F-C84F-80A6-9140428E5FC3}" srcOrd="0" destOrd="0" presId="urn:microsoft.com/office/officeart/2008/layout/CircularPictureCallout"/>
    <dgm:cxn modelId="{97CB6347-2EBD-F642-8313-9E525017E00F}" type="presOf" srcId="{C97ED00A-9310-C944-A6EE-A6D415C76D07}" destId="{782A5D46-B936-314E-95F0-563FF608D573}" srcOrd="0" destOrd="0" presId="urn:microsoft.com/office/officeart/2008/layout/CircularPictureCallout"/>
    <dgm:cxn modelId="{0306D471-80C5-DC49-AD36-FAA5C961B0A3}" type="presOf" srcId="{323F9F23-7996-1F41-9BDF-395327510224}" destId="{441BB138-1320-5744-834F-58AA782C4D2C}" srcOrd="0" destOrd="0" presId="urn:microsoft.com/office/officeart/2008/layout/CircularPictureCallout"/>
    <dgm:cxn modelId="{7F3CFB72-7BFA-424E-BCDD-B4F0E5862EAF}" type="presOf" srcId="{5E1DA87D-3597-4D4E-92C7-9B7198A4AFDB}" destId="{3E31471A-EC15-FF45-B533-5442AC84AFD5}" srcOrd="0" destOrd="0" presId="urn:microsoft.com/office/officeart/2008/layout/CircularPictureCallout"/>
    <dgm:cxn modelId="{CB4B4E88-4537-9344-8A1D-FDFBC537AB1D}" type="presOf" srcId="{49BE91DB-7814-6F47-97E5-E60793D0EDB2}" destId="{71B398D6-0523-D54D-AF15-4DA56661B7FC}" srcOrd="0" destOrd="0" presId="urn:microsoft.com/office/officeart/2008/layout/CircularPictureCallout"/>
    <dgm:cxn modelId="{34024F88-B8B7-4C44-AB4F-B7E974006CC7}" type="presOf" srcId="{E37BCB9D-07E9-5F48-9062-F3C4343B34E1}" destId="{EB70002E-CFCA-AE4F-A4CF-04D1048C3418}" srcOrd="0" destOrd="0" presId="urn:microsoft.com/office/officeart/2008/layout/CircularPictureCallout"/>
    <dgm:cxn modelId="{230D1389-8202-F94B-9AC4-CB93703A0587}" type="presOf" srcId="{60CA7598-33B1-7847-ADFE-881650965FAC}" destId="{4BAE2FCA-E1BA-9540-828C-EAA0B8306A82}" srcOrd="0" destOrd="0" presId="urn:microsoft.com/office/officeart/2008/layout/CircularPictureCallout"/>
    <dgm:cxn modelId="{779FC2B9-9115-124F-BD5B-8EE687BCCEDB}" type="presOf" srcId="{A9714153-C25F-C042-9016-9D92615AD720}" destId="{776E4CA6-7747-5E46-BF71-1DA2751B99A4}" srcOrd="0" destOrd="0" presId="urn:microsoft.com/office/officeart/2008/layout/CircularPictureCallout"/>
    <dgm:cxn modelId="{964BC2D1-A0B6-3D46-8AEE-7D6EA0C78B25}" srcId="{323F9F23-7996-1F41-9BDF-395327510224}" destId="{A9714153-C25F-C042-9016-9D92615AD720}" srcOrd="2" destOrd="0" parTransId="{FDC27BE8-6631-2F4D-B452-FB1283471E47}" sibTransId="{5E1DA87D-3597-4D4E-92C7-9B7198A4AFDB}"/>
    <dgm:cxn modelId="{196AC0D5-F82E-D049-AB70-E39CE2C1B8BD}" srcId="{323F9F23-7996-1F41-9BDF-395327510224}" destId="{60CA7598-33B1-7847-ADFE-881650965FAC}" srcOrd="3" destOrd="0" parTransId="{FDB7295B-7335-2248-9BAB-83C6FD76C954}" sibTransId="{49BE91DB-7814-6F47-97E5-E60793D0EDB2}"/>
    <dgm:cxn modelId="{16848DD6-AE47-0743-ACF6-49336044396F}" srcId="{323F9F23-7996-1F41-9BDF-395327510224}" destId="{58A72BBF-36D7-0C41-8F64-C7159D5C1898}" srcOrd="0" destOrd="0" parTransId="{E93B15D0-FF63-DA4B-9362-CAB51432E3F2}" sibTransId="{E516FC6D-442C-2944-8807-EBF828795D0B}"/>
    <dgm:cxn modelId="{C0B6A7D9-F2BD-4140-B6CB-74AC37768DE7}" srcId="{323F9F23-7996-1F41-9BDF-395327510224}" destId="{C97ED00A-9310-C944-A6EE-A6D415C76D07}" srcOrd="1" destOrd="0" parTransId="{C24DD7B0-0FBF-004D-B712-EC72D7857625}" sibTransId="{E37BCB9D-07E9-5F48-9062-F3C4343B34E1}"/>
    <dgm:cxn modelId="{B7F5C3EF-629F-6140-903E-44357D94ECFA}" type="presOf" srcId="{58A72BBF-36D7-0C41-8F64-C7159D5C1898}" destId="{E351EB22-4F03-3441-BCB5-E55F788820D6}" srcOrd="0" destOrd="0" presId="urn:microsoft.com/office/officeart/2008/layout/CircularPictureCallout"/>
    <dgm:cxn modelId="{79DC529B-ED5B-6F46-907D-089118F99F9B}" type="presParOf" srcId="{441BB138-1320-5744-834F-58AA782C4D2C}" destId="{F549E9EC-D994-8647-8BC7-DF91E56EBEE7}" srcOrd="0" destOrd="0" presId="urn:microsoft.com/office/officeart/2008/layout/CircularPictureCallout"/>
    <dgm:cxn modelId="{A0494153-C641-C342-B55D-DAB1BBCF0554}" type="presParOf" srcId="{F549E9EC-D994-8647-8BC7-DF91E56EBEE7}" destId="{FFD73727-9C98-2349-A725-874CF8D01095}" srcOrd="0" destOrd="0" presId="urn:microsoft.com/office/officeart/2008/layout/CircularPictureCallout"/>
    <dgm:cxn modelId="{E0253667-108D-444C-A6B4-D467798025AC}" type="presParOf" srcId="{FFD73727-9C98-2349-A725-874CF8D01095}" destId="{30FE7B24-771F-C84F-80A6-9140428E5FC3}" srcOrd="0" destOrd="0" presId="urn:microsoft.com/office/officeart/2008/layout/CircularPictureCallout"/>
    <dgm:cxn modelId="{8203713D-7FD5-DF40-8E5E-F0896EEFA109}" type="presParOf" srcId="{F549E9EC-D994-8647-8BC7-DF91E56EBEE7}" destId="{E351EB22-4F03-3441-BCB5-E55F788820D6}" srcOrd="1" destOrd="0" presId="urn:microsoft.com/office/officeart/2008/layout/CircularPictureCallout"/>
    <dgm:cxn modelId="{95C44296-99FB-9A4B-8F8A-5165FD970DE2}" type="presParOf" srcId="{F549E9EC-D994-8647-8BC7-DF91E56EBEE7}" destId="{9A53DAD1-BFFA-204A-A389-AA5E2B6C1B44}" srcOrd="2" destOrd="0" presId="urn:microsoft.com/office/officeart/2008/layout/CircularPictureCallout"/>
    <dgm:cxn modelId="{64EB04E3-974C-434A-90EC-CD080DD229A6}" type="presParOf" srcId="{9A53DAD1-BFFA-204A-A389-AA5E2B6C1B44}" destId="{EB70002E-CFCA-AE4F-A4CF-04D1048C3418}" srcOrd="0" destOrd="0" presId="urn:microsoft.com/office/officeart/2008/layout/CircularPictureCallout"/>
    <dgm:cxn modelId="{A6FEAA54-B1DC-6647-A2B8-0075B41A323E}" type="presParOf" srcId="{F549E9EC-D994-8647-8BC7-DF91E56EBEE7}" destId="{C74E2327-B8E8-EF49-9EBA-9EB36A7B6F60}" srcOrd="3" destOrd="0" presId="urn:microsoft.com/office/officeart/2008/layout/CircularPictureCallout"/>
    <dgm:cxn modelId="{579860F8-0F1A-DF4A-866C-42B260A7FDCB}" type="presParOf" srcId="{F549E9EC-D994-8647-8BC7-DF91E56EBEE7}" destId="{D68F3F25-B87C-0A45-8F50-A413C01CAC99}" srcOrd="4" destOrd="0" presId="urn:microsoft.com/office/officeart/2008/layout/CircularPictureCallout"/>
    <dgm:cxn modelId="{51A5DC25-685B-5749-8425-A394C465AFB5}" type="presParOf" srcId="{D68F3F25-B87C-0A45-8F50-A413C01CAC99}" destId="{782A5D46-B936-314E-95F0-563FF608D573}" srcOrd="0" destOrd="0" presId="urn:microsoft.com/office/officeart/2008/layout/CircularPictureCallout"/>
    <dgm:cxn modelId="{7D559DA8-D64B-2847-90EF-518A944620CC}" type="presParOf" srcId="{F549E9EC-D994-8647-8BC7-DF91E56EBEE7}" destId="{7848469E-83FE-5045-AE64-6A6F888E7474}" srcOrd="5" destOrd="0" presId="urn:microsoft.com/office/officeart/2008/layout/CircularPictureCallout"/>
    <dgm:cxn modelId="{CBB3E6C8-61B4-BB40-A66B-4AAF30A71A0C}" type="presParOf" srcId="{7848469E-83FE-5045-AE64-6A6F888E7474}" destId="{3E31471A-EC15-FF45-B533-5442AC84AFD5}" srcOrd="0" destOrd="0" presId="urn:microsoft.com/office/officeart/2008/layout/CircularPictureCallout"/>
    <dgm:cxn modelId="{CD992A3B-E3C9-A541-8D04-8A6F08136A7F}" type="presParOf" srcId="{F549E9EC-D994-8647-8BC7-DF91E56EBEE7}" destId="{A0922D69-2BB3-5449-A88E-0C950FFDD492}" srcOrd="6" destOrd="0" presId="urn:microsoft.com/office/officeart/2008/layout/CircularPictureCallout"/>
    <dgm:cxn modelId="{43281784-8D93-2644-A325-FE798FB461D6}" type="presParOf" srcId="{F549E9EC-D994-8647-8BC7-DF91E56EBEE7}" destId="{9ED2BBC3-72E0-E645-AEC5-151B5F738241}" srcOrd="7" destOrd="0" presId="urn:microsoft.com/office/officeart/2008/layout/CircularPictureCallout"/>
    <dgm:cxn modelId="{EDE92719-DE8D-EE4D-98F1-EF36B4ABC61A}" type="presParOf" srcId="{9ED2BBC3-72E0-E645-AEC5-151B5F738241}" destId="{776E4CA6-7747-5E46-BF71-1DA2751B99A4}" srcOrd="0" destOrd="0" presId="urn:microsoft.com/office/officeart/2008/layout/CircularPictureCallout"/>
    <dgm:cxn modelId="{36B9A299-7DA9-DA4F-93A1-2C59931172D4}" type="presParOf" srcId="{F549E9EC-D994-8647-8BC7-DF91E56EBEE7}" destId="{69028004-8CC9-9145-BDE0-6FF0D35ACA33}" srcOrd="8" destOrd="0" presId="urn:microsoft.com/office/officeart/2008/layout/CircularPictureCallout"/>
    <dgm:cxn modelId="{D767B25B-72F7-5544-BD45-A0FCEE735141}" type="presParOf" srcId="{69028004-8CC9-9145-BDE0-6FF0D35ACA33}" destId="{71B398D6-0523-D54D-AF15-4DA56661B7FC}" srcOrd="0" destOrd="0" presId="urn:microsoft.com/office/officeart/2008/layout/CircularPictureCallout"/>
    <dgm:cxn modelId="{02864140-6EDF-134F-8FD4-448D5F9EBE07}" type="presParOf" srcId="{F549E9EC-D994-8647-8BC7-DF91E56EBEE7}" destId="{FB2789C8-AC80-8F45-B5E3-95AAC35DFA24}" srcOrd="9" destOrd="0" presId="urn:microsoft.com/office/officeart/2008/layout/CircularPictureCallout"/>
    <dgm:cxn modelId="{D47919B8-4194-AE44-A272-AA716583AB5E}" type="presParOf" srcId="{F549E9EC-D994-8647-8BC7-DF91E56EBEE7}" destId="{98B53436-790B-7A44-9270-DF6BBE0B8407}" srcOrd="10" destOrd="0" presId="urn:microsoft.com/office/officeart/2008/layout/CircularPictureCallout"/>
    <dgm:cxn modelId="{C6C596D9-9827-5A47-B8FF-987365E4B271}" type="presParOf" srcId="{98B53436-790B-7A44-9270-DF6BBE0B8407}" destId="{4BAE2FCA-E1BA-9540-828C-EAA0B8306A82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5FD9B7-E7AC-C349-A11E-BEBFEB215185}" type="doc">
      <dgm:prSet loTypeId="urn:microsoft.com/office/officeart/2005/8/layout/process4" loCatId="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C3CB23B-318A-844C-AFEF-25CCC4EE952D}">
      <dgm:prSet phldrT="[Text]" custT="1"/>
      <dgm:spPr/>
      <dgm:t>
        <a:bodyPr/>
        <a:lstStyle/>
        <a:p>
          <a:r>
            <a:rPr lang="en-GB" sz="3600"/>
            <a:t>Impersonate a Trusted Entity</a:t>
          </a:r>
        </a:p>
      </dgm:t>
    </dgm:pt>
    <dgm:pt modelId="{33F1BE3C-88AD-FD44-93C6-58A6A4419F11}" type="parTrans" cxnId="{ED146590-F005-5B44-B688-74C5678AE6A0}">
      <dgm:prSet/>
      <dgm:spPr/>
      <dgm:t>
        <a:bodyPr/>
        <a:lstStyle/>
        <a:p>
          <a:endParaRPr lang="en-GB"/>
        </a:p>
      </dgm:t>
    </dgm:pt>
    <dgm:pt modelId="{C9F74CFF-8F68-104D-B049-E2C928C2AD31}" type="sibTrans" cxnId="{ED146590-F005-5B44-B688-74C5678AE6A0}">
      <dgm:prSet/>
      <dgm:spPr/>
      <dgm:t>
        <a:bodyPr/>
        <a:lstStyle/>
        <a:p>
          <a:endParaRPr lang="en-GB"/>
        </a:p>
      </dgm:t>
    </dgm:pt>
    <dgm:pt modelId="{F07A7879-70D3-CC4D-AFA5-BC6075B996AF}">
      <dgm:prSet phldrT="[Text]" custT="1"/>
      <dgm:spPr/>
      <dgm:t>
        <a:bodyPr/>
        <a:lstStyle/>
        <a:p>
          <a:r>
            <a:rPr lang="en-GB" sz="2000"/>
            <a:t>Bank</a:t>
          </a:r>
        </a:p>
      </dgm:t>
    </dgm:pt>
    <dgm:pt modelId="{DCD326B3-9D29-1D41-B028-E5E9C3B63E7F}" type="parTrans" cxnId="{9917007C-17DB-7347-9AB8-9E17458EB869}">
      <dgm:prSet/>
      <dgm:spPr/>
      <dgm:t>
        <a:bodyPr/>
        <a:lstStyle/>
        <a:p>
          <a:endParaRPr lang="en-GB"/>
        </a:p>
      </dgm:t>
    </dgm:pt>
    <dgm:pt modelId="{FC81B33D-E242-F740-BFCF-48F92E729638}" type="sibTrans" cxnId="{9917007C-17DB-7347-9AB8-9E17458EB869}">
      <dgm:prSet/>
      <dgm:spPr/>
      <dgm:t>
        <a:bodyPr/>
        <a:lstStyle/>
        <a:p>
          <a:endParaRPr lang="en-GB"/>
        </a:p>
      </dgm:t>
    </dgm:pt>
    <dgm:pt modelId="{044FDCCD-6AC4-7540-AA71-57B490EF997B}">
      <dgm:prSet phldrT="[Text]" custT="1"/>
      <dgm:spPr/>
      <dgm:t>
        <a:bodyPr/>
        <a:lstStyle/>
        <a:p>
          <a:r>
            <a:rPr lang="en-GB" sz="2000"/>
            <a:t>Cloud Service</a:t>
          </a:r>
        </a:p>
      </dgm:t>
    </dgm:pt>
    <dgm:pt modelId="{8D63A9CF-12CB-A641-BA2B-82D0770D370C}" type="parTrans" cxnId="{3C85157B-3220-AA42-BC86-F92B4EAB9A3A}">
      <dgm:prSet/>
      <dgm:spPr/>
      <dgm:t>
        <a:bodyPr/>
        <a:lstStyle/>
        <a:p>
          <a:endParaRPr lang="en-GB"/>
        </a:p>
      </dgm:t>
    </dgm:pt>
    <dgm:pt modelId="{E810B66D-B458-584F-9A78-6195C06EB729}" type="sibTrans" cxnId="{3C85157B-3220-AA42-BC86-F92B4EAB9A3A}">
      <dgm:prSet/>
      <dgm:spPr/>
      <dgm:t>
        <a:bodyPr/>
        <a:lstStyle/>
        <a:p>
          <a:endParaRPr lang="en-GB"/>
        </a:p>
      </dgm:t>
    </dgm:pt>
    <dgm:pt modelId="{F4207C6C-4925-A74F-8F1F-EFD6786A336F}">
      <dgm:prSet phldrT="[Text]" custT="1"/>
      <dgm:spPr/>
      <dgm:t>
        <a:bodyPr/>
        <a:lstStyle/>
        <a:p>
          <a:r>
            <a:rPr lang="en-GB" sz="3600"/>
            <a:t>Prepare a deceptive URL</a:t>
          </a:r>
        </a:p>
      </dgm:t>
    </dgm:pt>
    <dgm:pt modelId="{9AC13599-A5F5-A74E-82EB-50193161C3D5}" type="parTrans" cxnId="{032C3ED8-60EA-0749-BD03-026753A13727}">
      <dgm:prSet/>
      <dgm:spPr/>
      <dgm:t>
        <a:bodyPr/>
        <a:lstStyle/>
        <a:p>
          <a:endParaRPr lang="en-GB"/>
        </a:p>
      </dgm:t>
    </dgm:pt>
    <dgm:pt modelId="{2DF82CA1-599C-6040-9DBA-C19FCD0AB69E}" type="sibTrans" cxnId="{032C3ED8-60EA-0749-BD03-026753A13727}">
      <dgm:prSet/>
      <dgm:spPr/>
      <dgm:t>
        <a:bodyPr/>
        <a:lstStyle/>
        <a:p>
          <a:endParaRPr lang="en-GB"/>
        </a:p>
      </dgm:t>
    </dgm:pt>
    <dgm:pt modelId="{3623923A-C397-7C40-8585-F046B6C23DC5}">
      <dgm:prSet phldrT="[Text]" custT="1"/>
      <dgm:spPr/>
      <dgm:t>
        <a:bodyPr/>
        <a:lstStyle/>
        <a:p>
          <a:r>
            <a:rPr lang="en-GB" sz="2000"/>
            <a:t>login.iciciibank.com</a:t>
          </a:r>
        </a:p>
      </dgm:t>
    </dgm:pt>
    <dgm:pt modelId="{7C6B8330-BC63-B541-B33D-9056F4AD1E92}" type="parTrans" cxnId="{9D6AC334-9B3A-3A49-893E-02438FD5CB1D}">
      <dgm:prSet/>
      <dgm:spPr/>
      <dgm:t>
        <a:bodyPr/>
        <a:lstStyle/>
        <a:p>
          <a:endParaRPr lang="en-GB"/>
        </a:p>
      </dgm:t>
    </dgm:pt>
    <dgm:pt modelId="{89579D9A-91B9-E249-A914-138B2289386C}" type="sibTrans" cxnId="{9D6AC334-9B3A-3A49-893E-02438FD5CB1D}">
      <dgm:prSet/>
      <dgm:spPr/>
      <dgm:t>
        <a:bodyPr/>
        <a:lstStyle/>
        <a:p>
          <a:endParaRPr lang="en-GB"/>
        </a:p>
      </dgm:t>
    </dgm:pt>
    <dgm:pt modelId="{1C859430-F5EF-4945-A192-CBF4ECB3E4BE}">
      <dgm:prSet phldrT="[Text]" custT="1"/>
      <dgm:spPr/>
      <dgm:t>
        <a:bodyPr/>
        <a:lstStyle/>
        <a:p>
          <a:r>
            <a:rPr lang="en-GB" sz="3600"/>
            <a:t>Deliver the bait</a:t>
          </a:r>
        </a:p>
      </dgm:t>
    </dgm:pt>
    <dgm:pt modelId="{F0670D17-F7CB-5E41-832A-1B4FE1A72E2C}" type="parTrans" cxnId="{BB4DD6FA-F061-7F43-9AF4-EB00CF4EE7FC}">
      <dgm:prSet/>
      <dgm:spPr/>
      <dgm:t>
        <a:bodyPr/>
        <a:lstStyle/>
        <a:p>
          <a:endParaRPr lang="en-GB"/>
        </a:p>
      </dgm:t>
    </dgm:pt>
    <dgm:pt modelId="{8D174631-3529-564F-8966-C928AB141F41}" type="sibTrans" cxnId="{BB4DD6FA-F061-7F43-9AF4-EB00CF4EE7FC}">
      <dgm:prSet/>
      <dgm:spPr/>
      <dgm:t>
        <a:bodyPr/>
        <a:lstStyle/>
        <a:p>
          <a:endParaRPr lang="en-GB"/>
        </a:p>
      </dgm:t>
    </dgm:pt>
    <dgm:pt modelId="{584D96F2-619F-BE46-820B-5BC90E5A9F31}">
      <dgm:prSet phldrT="[Text]" custT="1"/>
      <dgm:spPr/>
      <dgm:t>
        <a:bodyPr/>
        <a:lstStyle/>
        <a:p>
          <a:r>
            <a:rPr lang="en-GB" sz="3600"/>
            <a:t>Exploit</a:t>
          </a:r>
        </a:p>
      </dgm:t>
    </dgm:pt>
    <dgm:pt modelId="{FF5F6506-FBA6-C448-A724-AFEFC846A920}" type="parTrans" cxnId="{0A5A7524-DA66-C249-A3B7-ED697505D3F4}">
      <dgm:prSet/>
      <dgm:spPr/>
      <dgm:t>
        <a:bodyPr/>
        <a:lstStyle/>
        <a:p>
          <a:endParaRPr lang="en-GB"/>
        </a:p>
      </dgm:t>
    </dgm:pt>
    <dgm:pt modelId="{AFDBA45D-AA90-444B-B894-3D3AF6158098}" type="sibTrans" cxnId="{0A5A7524-DA66-C249-A3B7-ED697505D3F4}">
      <dgm:prSet/>
      <dgm:spPr/>
      <dgm:t>
        <a:bodyPr/>
        <a:lstStyle/>
        <a:p>
          <a:endParaRPr lang="en-GB"/>
        </a:p>
      </dgm:t>
    </dgm:pt>
    <dgm:pt modelId="{320D74F5-BF35-374B-ABDC-506A076A3AAB}">
      <dgm:prSet phldrT="[Text]" custT="1"/>
      <dgm:spPr/>
      <dgm:t>
        <a:bodyPr/>
        <a:lstStyle/>
        <a:p>
          <a:r>
            <a:rPr lang="en-GB" sz="2000"/>
            <a:t>Account Takeover</a:t>
          </a:r>
        </a:p>
      </dgm:t>
    </dgm:pt>
    <dgm:pt modelId="{C9206B1B-7903-AD4B-8DAC-BC50E73143D1}" type="parTrans" cxnId="{B31F20D9-9D51-7643-B154-B21A0D145FDE}">
      <dgm:prSet/>
      <dgm:spPr/>
      <dgm:t>
        <a:bodyPr/>
        <a:lstStyle/>
        <a:p>
          <a:endParaRPr lang="en-GB"/>
        </a:p>
      </dgm:t>
    </dgm:pt>
    <dgm:pt modelId="{78E09593-3254-F94D-99CF-164FDB7F2E92}" type="sibTrans" cxnId="{B31F20D9-9D51-7643-B154-B21A0D145FDE}">
      <dgm:prSet/>
      <dgm:spPr/>
      <dgm:t>
        <a:bodyPr/>
        <a:lstStyle/>
        <a:p>
          <a:endParaRPr lang="en-GB"/>
        </a:p>
      </dgm:t>
    </dgm:pt>
    <dgm:pt modelId="{5F6D1403-A9CD-EF42-8A5E-81BF69D94223}">
      <dgm:prSet phldrT="[Text]" custT="1"/>
      <dgm:spPr/>
      <dgm:t>
        <a:bodyPr/>
        <a:lstStyle/>
        <a:p>
          <a:r>
            <a:rPr lang="en-GB" sz="2000"/>
            <a:t>Sell on </a:t>
          </a:r>
          <a:br>
            <a:rPr lang="en-GB" sz="2000"/>
          </a:br>
          <a:r>
            <a:rPr lang="en-GB" sz="2000"/>
            <a:t>Credential Market</a:t>
          </a:r>
        </a:p>
      </dgm:t>
    </dgm:pt>
    <dgm:pt modelId="{667BE229-B62D-7C48-B7DF-8F95A3E4B8C4}" type="parTrans" cxnId="{F45D72EF-C935-1848-907B-B076C4330913}">
      <dgm:prSet/>
      <dgm:spPr/>
      <dgm:t>
        <a:bodyPr/>
        <a:lstStyle/>
        <a:p>
          <a:endParaRPr lang="en-GB"/>
        </a:p>
      </dgm:t>
    </dgm:pt>
    <dgm:pt modelId="{52594650-FD9B-FD4A-A531-58B6DBCBACF1}" type="sibTrans" cxnId="{F45D72EF-C935-1848-907B-B076C4330913}">
      <dgm:prSet/>
      <dgm:spPr/>
      <dgm:t>
        <a:bodyPr/>
        <a:lstStyle/>
        <a:p>
          <a:endParaRPr lang="en-GB"/>
        </a:p>
      </dgm:t>
    </dgm:pt>
    <dgm:pt modelId="{AA3BA711-9DA3-854F-B057-5A0039015F8D}">
      <dgm:prSet phldrT="[Text]" custT="1"/>
      <dgm:spPr/>
      <dgm:t>
        <a:bodyPr/>
        <a:lstStyle/>
        <a:p>
          <a:r>
            <a:rPr lang="en-GB" sz="2000"/>
            <a:t>Business Application</a:t>
          </a:r>
        </a:p>
      </dgm:t>
    </dgm:pt>
    <dgm:pt modelId="{BD5C0634-6145-A141-BB89-6B8E99A18B85}" type="parTrans" cxnId="{A9E24117-B320-DF44-B43B-B456192382CD}">
      <dgm:prSet/>
      <dgm:spPr/>
      <dgm:t>
        <a:bodyPr/>
        <a:lstStyle/>
        <a:p>
          <a:endParaRPr lang="en-GB"/>
        </a:p>
      </dgm:t>
    </dgm:pt>
    <dgm:pt modelId="{BF632E96-4D2F-8F47-AFFA-B5362C62D075}" type="sibTrans" cxnId="{A9E24117-B320-DF44-B43B-B456192382CD}">
      <dgm:prSet/>
      <dgm:spPr/>
      <dgm:t>
        <a:bodyPr/>
        <a:lstStyle/>
        <a:p>
          <a:endParaRPr lang="en-GB"/>
        </a:p>
      </dgm:t>
    </dgm:pt>
    <dgm:pt modelId="{125C37E3-7EFE-C44B-A295-25D32083AB06}">
      <dgm:prSet phldrT="[Text]" custT="1"/>
      <dgm:spPr/>
      <dgm:t>
        <a:bodyPr/>
        <a:lstStyle/>
        <a:p>
          <a:r>
            <a:rPr lang="en-GB" sz="2000"/>
            <a:t>Manager</a:t>
          </a:r>
        </a:p>
      </dgm:t>
    </dgm:pt>
    <dgm:pt modelId="{77A438F5-95D6-B141-9159-FCAECD7B05E0}" type="parTrans" cxnId="{EF3231CC-5270-8F47-A0A8-6B9B907A380D}">
      <dgm:prSet/>
      <dgm:spPr/>
      <dgm:t>
        <a:bodyPr/>
        <a:lstStyle/>
        <a:p>
          <a:endParaRPr lang="en-GB"/>
        </a:p>
      </dgm:t>
    </dgm:pt>
    <dgm:pt modelId="{4F833272-312E-394F-AF3E-2DBB6DC8AAD7}" type="sibTrans" cxnId="{EF3231CC-5270-8F47-A0A8-6B9B907A380D}">
      <dgm:prSet/>
      <dgm:spPr/>
      <dgm:t>
        <a:bodyPr/>
        <a:lstStyle/>
        <a:p>
          <a:endParaRPr lang="en-GB"/>
        </a:p>
      </dgm:t>
    </dgm:pt>
    <dgm:pt modelId="{B86FEFC3-30E0-CC46-A6FD-7165FBFD6661}">
      <dgm:prSet phldrT="[Text]" custT="1"/>
      <dgm:spPr/>
      <dgm:t>
        <a:bodyPr/>
        <a:lstStyle/>
        <a:p>
          <a:r>
            <a:rPr lang="en-GB" sz="2000"/>
            <a:t>Email</a:t>
          </a:r>
        </a:p>
      </dgm:t>
    </dgm:pt>
    <dgm:pt modelId="{7FDB314C-482C-B844-9985-985022386E77}" type="parTrans" cxnId="{1C720907-4BE3-FF4F-88A4-4D1FF5828448}">
      <dgm:prSet/>
      <dgm:spPr/>
      <dgm:t>
        <a:bodyPr/>
        <a:lstStyle/>
        <a:p>
          <a:endParaRPr lang="en-GB"/>
        </a:p>
      </dgm:t>
    </dgm:pt>
    <dgm:pt modelId="{3779519A-05BF-D64B-BB54-385AA087525C}" type="sibTrans" cxnId="{1C720907-4BE3-FF4F-88A4-4D1FF5828448}">
      <dgm:prSet/>
      <dgm:spPr/>
      <dgm:t>
        <a:bodyPr/>
        <a:lstStyle/>
        <a:p>
          <a:endParaRPr lang="en-GB"/>
        </a:p>
      </dgm:t>
    </dgm:pt>
    <dgm:pt modelId="{6C96F3FB-9C3C-CA41-BC8D-F225926518D9}">
      <dgm:prSet phldrT="[Text]" custT="1"/>
      <dgm:spPr/>
      <dgm:t>
        <a:bodyPr/>
        <a:lstStyle/>
        <a:p>
          <a:r>
            <a:rPr lang="en-IN" sz="2000"/>
            <a:t>login.icicıbank.com</a:t>
          </a:r>
          <a:endParaRPr lang="en-GB" sz="2000"/>
        </a:p>
      </dgm:t>
    </dgm:pt>
    <dgm:pt modelId="{1BC29A10-0A11-F441-ADF5-C3BE928DDADA}" type="parTrans" cxnId="{78C22E30-4D2B-FA4D-BFFC-A50B3C38E0BC}">
      <dgm:prSet/>
      <dgm:spPr/>
      <dgm:t>
        <a:bodyPr/>
        <a:lstStyle/>
        <a:p>
          <a:endParaRPr lang="en-GB"/>
        </a:p>
      </dgm:t>
    </dgm:pt>
    <dgm:pt modelId="{C7F38AC6-F7F7-3B46-B4DC-21F5BBD61217}" type="sibTrans" cxnId="{78C22E30-4D2B-FA4D-BFFC-A50B3C38E0BC}">
      <dgm:prSet/>
      <dgm:spPr/>
      <dgm:t>
        <a:bodyPr/>
        <a:lstStyle/>
        <a:p>
          <a:endParaRPr lang="en-GB"/>
        </a:p>
      </dgm:t>
    </dgm:pt>
    <dgm:pt modelId="{33D45EAA-76F8-594A-94E9-039C11A05F68}">
      <dgm:prSet phldrT="[Text]" custT="1"/>
      <dgm:spPr/>
      <dgm:t>
        <a:bodyPr/>
        <a:lstStyle/>
        <a:p>
          <a:r>
            <a:rPr lang="en-GB" sz="2000"/>
            <a:t>login.icicibank.com.1.zip</a:t>
          </a:r>
        </a:p>
      </dgm:t>
    </dgm:pt>
    <dgm:pt modelId="{A68FF74C-FB76-604C-AC63-2E2BE226D2D5}" type="parTrans" cxnId="{F8FBC460-4785-1C45-A731-EC1EFCE54638}">
      <dgm:prSet/>
      <dgm:spPr/>
      <dgm:t>
        <a:bodyPr/>
        <a:lstStyle/>
        <a:p>
          <a:endParaRPr lang="en-GB"/>
        </a:p>
      </dgm:t>
    </dgm:pt>
    <dgm:pt modelId="{2591E1E8-737A-8749-BBC9-C260C19BAE55}" type="sibTrans" cxnId="{F8FBC460-4785-1C45-A731-EC1EFCE54638}">
      <dgm:prSet/>
      <dgm:spPr/>
      <dgm:t>
        <a:bodyPr/>
        <a:lstStyle/>
        <a:p>
          <a:endParaRPr lang="en-GB"/>
        </a:p>
      </dgm:t>
    </dgm:pt>
    <dgm:pt modelId="{E82B5DC7-CBDA-FB42-AF2D-D62006BCE181}">
      <dgm:prSet phldrT="[Text]" custT="1"/>
      <dgm:spPr/>
      <dgm:t>
        <a:bodyPr/>
        <a:lstStyle/>
        <a:p>
          <a:r>
            <a:rPr lang="en-GB" sz="2000"/>
            <a:t>Social Media Post</a:t>
          </a:r>
        </a:p>
      </dgm:t>
    </dgm:pt>
    <dgm:pt modelId="{DACD0A1B-D05E-4749-9522-B445CAA4EB34}" type="parTrans" cxnId="{A8ABBE57-6707-3549-8A26-E507F7D5D8BA}">
      <dgm:prSet/>
      <dgm:spPr/>
      <dgm:t>
        <a:bodyPr/>
        <a:lstStyle/>
        <a:p>
          <a:endParaRPr lang="en-GB"/>
        </a:p>
      </dgm:t>
    </dgm:pt>
    <dgm:pt modelId="{D33B3723-AABF-F343-80F7-1D1DF4AFC753}" type="sibTrans" cxnId="{A8ABBE57-6707-3549-8A26-E507F7D5D8BA}">
      <dgm:prSet/>
      <dgm:spPr/>
      <dgm:t>
        <a:bodyPr/>
        <a:lstStyle/>
        <a:p>
          <a:endParaRPr lang="en-GB"/>
        </a:p>
      </dgm:t>
    </dgm:pt>
    <dgm:pt modelId="{2E432805-8D8C-3345-AF4B-DA0C6CE875D6}">
      <dgm:prSet phldrT="[Text]" custT="1"/>
      <dgm:spPr/>
      <dgm:t>
        <a:bodyPr/>
        <a:lstStyle/>
        <a:p>
          <a:r>
            <a:rPr lang="en-GB" sz="2000"/>
            <a:t>Direct Message</a:t>
          </a:r>
        </a:p>
      </dgm:t>
    </dgm:pt>
    <dgm:pt modelId="{273FD9E1-F655-8249-9EB2-C5EA8F1BF949}" type="parTrans" cxnId="{3FBF4AD4-E415-EE48-B2BD-33926D2B259B}">
      <dgm:prSet/>
      <dgm:spPr/>
      <dgm:t>
        <a:bodyPr/>
        <a:lstStyle/>
        <a:p>
          <a:endParaRPr lang="en-GB"/>
        </a:p>
      </dgm:t>
    </dgm:pt>
    <dgm:pt modelId="{0B91D5DC-0105-6243-A3C2-86F726E8904E}" type="sibTrans" cxnId="{3FBF4AD4-E415-EE48-B2BD-33926D2B259B}">
      <dgm:prSet/>
      <dgm:spPr/>
      <dgm:t>
        <a:bodyPr/>
        <a:lstStyle/>
        <a:p>
          <a:endParaRPr lang="en-GB"/>
        </a:p>
      </dgm:t>
    </dgm:pt>
    <dgm:pt modelId="{736D7EDC-6424-8641-B770-FBF5E290E3FE}">
      <dgm:prSet phldrT="[Text]" custT="1"/>
      <dgm:spPr/>
      <dgm:t>
        <a:bodyPr/>
        <a:lstStyle/>
        <a:p>
          <a:r>
            <a:rPr lang="en-GB" sz="2000"/>
            <a:t>SEO Poisoning</a:t>
          </a:r>
        </a:p>
      </dgm:t>
    </dgm:pt>
    <dgm:pt modelId="{48210EEA-BA5C-6145-B0C6-941AC5A0C495}" type="parTrans" cxnId="{2564B96E-77C9-0549-BB49-1BBA3E7EC2F0}">
      <dgm:prSet/>
      <dgm:spPr/>
      <dgm:t>
        <a:bodyPr/>
        <a:lstStyle/>
        <a:p>
          <a:endParaRPr lang="en-GB"/>
        </a:p>
      </dgm:t>
    </dgm:pt>
    <dgm:pt modelId="{3BECD569-7B00-A544-B770-8CE65F62E4A8}" type="sibTrans" cxnId="{2564B96E-77C9-0549-BB49-1BBA3E7EC2F0}">
      <dgm:prSet/>
      <dgm:spPr/>
      <dgm:t>
        <a:bodyPr/>
        <a:lstStyle/>
        <a:p>
          <a:endParaRPr lang="en-GB"/>
        </a:p>
      </dgm:t>
    </dgm:pt>
    <dgm:pt modelId="{84E5F348-3955-CD40-92E2-F7458B0CF08C}">
      <dgm:prSet phldrT="[Text]" custT="1"/>
      <dgm:spPr/>
      <dgm:t>
        <a:bodyPr/>
        <a:lstStyle/>
        <a:p>
          <a:r>
            <a:rPr lang="en-GB" sz="2000"/>
            <a:t>Credential Stuffing</a:t>
          </a:r>
        </a:p>
      </dgm:t>
    </dgm:pt>
    <dgm:pt modelId="{87D8104E-7BB7-324F-8C5B-273C05E4BF43}" type="parTrans" cxnId="{5B074742-0238-0E4F-9114-61E5114AF3B1}">
      <dgm:prSet/>
      <dgm:spPr/>
      <dgm:t>
        <a:bodyPr/>
        <a:lstStyle/>
        <a:p>
          <a:endParaRPr lang="en-GB"/>
        </a:p>
      </dgm:t>
    </dgm:pt>
    <dgm:pt modelId="{A6D332CB-2AA1-824B-9945-28C0CB66EF0E}" type="sibTrans" cxnId="{5B074742-0238-0E4F-9114-61E5114AF3B1}">
      <dgm:prSet/>
      <dgm:spPr/>
      <dgm:t>
        <a:bodyPr/>
        <a:lstStyle/>
        <a:p>
          <a:endParaRPr lang="en-GB"/>
        </a:p>
      </dgm:t>
    </dgm:pt>
    <dgm:pt modelId="{AC28D3B4-57BA-3B49-8302-9AF701BD6C67}">
      <dgm:prSet phldrT="[Text]" custT="1"/>
      <dgm:spPr/>
      <dgm:t>
        <a:bodyPr/>
        <a:lstStyle/>
        <a:p>
          <a:r>
            <a:rPr lang="en-GB" sz="2000"/>
            <a:t>Identity Theft</a:t>
          </a:r>
        </a:p>
      </dgm:t>
    </dgm:pt>
    <dgm:pt modelId="{36D8C3FD-E79D-AD48-BD88-7BBAAC4E7B11}" type="parTrans" cxnId="{58E19A04-89A1-4841-8214-DA2151F98C59}">
      <dgm:prSet/>
      <dgm:spPr/>
      <dgm:t>
        <a:bodyPr/>
        <a:lstStyle/>
        <a:p>
          <a:endParaRPr lang="en-GB"/>
        </a:p>
      </dgm:t>
    </dgm:pt>
    <dgm:pt modelId="{661EB5A8-DC7F-BE4F-8E29-11684DDFF8C0}" type="sibTrans" cxnId="{58E19A04-89A1-4841-8214-DA2151F98C59}">
      <dgm:prSet/>
      <dgm:spPr/>
      <dgm:t>
        <a:bodyPr/>
        <a:lstStyle/>
        <a:p>
          <a:endParaRPr lang="en-GB"/>
        </a:p>
      </dgm:t>
    </dgm:pt>
    <dgm:pt modelId="{650F5D71-BC0E-1841-8592-BFF43F06ACEE}" type="pres">
      <dgm:prSet presAssocID="{3D5FD9B7-E7AC-C349-A11E-BEBFEB215185}" presName="Name0" presStyleCnt="0">
        <dgm:presLayoutVars>
          <dgm:dir/>
          <dgm:animLvl val="lvl"/>
          <dgm:resizeHandles val="exact"/>
        </dgm:presLayoutVars>
      </dgm:prSet>
      <dgm:spPr/>
    </dgm:pt>
    <dgm:pt modelId="{747BD2B2-7417-E743-BEC5-42B2F423E957}" type="pres">
      <dgm:prSet presAssocID="{584D96F2-619F-BE46-820B-5BC90E5A9F31}" presName="boxAndChildren" presStyleCnt="0"/>
      <dgm:spPr/>
    </dgm:pt>
    <dgm:pt modelId="{D3BEAC46-858A-684A-B858-6027ED6C54E3}" type="pres">
      <dgm:prSet presAssocID="{584D96F2-619F-BE46-820B-5BC90E5A9F31}" presName="parentTextBox" presStyleLbl="node1" presStyleIdx="0" presStyleCnt="4"/>
      <dgm:spPr/>
    </dgm:pt>
    <dgm:pt modelId="{0238445C-4339-254C-A171-DFE88F68746F}" type="pres">
      <dgm:prSet presAssocID="{584D96F2-619F-BE46-820B-5BC90E5A9F31}" presName="entireBox" presStyleLbl="node1" presStyleIdx="0" presStyleCnt="4"/>
      <dgm:spPr/>
    </dgm:pt>
    <dgm:pt modelId="{8E073BD5-F00C-7B41-A2C6-ED03A02EAC29}" type="pres">
      <dgm:prSet presAssocID="{584D96F2-619F-BE46-820B-5BC90E5A9F31}" presName="descendantBox" presStyleCnt="0"/>
      <dgm:spPr/>
    </dgm:pt>
    <dgm:pt modelId="{D238D67E-B3D2-9D4E-8D6F-9D025BF7193C}" type="pres">
      <dgm:prSet presAssocID="{320D74F5-BF35-374B-ABDC-506A076A3AAB}" presName="childTextBox" presStyleLbl="fgAccFollowNode1" presStyleIdx="0" presStyleCnt="15" custScaleX="74104">
        <dgm:presLayoutVars>
          <dgm:bulletEnabled val="1"/>
        </dgm:presLayoutVars>
      </dgm:prSet>
      <dgm:spPr/>
    </dgm:pt>
    <dgm:pt modelId="{3747F28A-065E-004C-AD6C-66639B229FF6}" type="pres">
      <dgm:prSet presAssocID="{AC28D3B4-57BA-3B49-8302-9AF701BD6C67}" presName="childTextBox" presStyleLbl="fgAccFollowNode1" presStyleIdx="1" presStyleCnt="15" custScaleX="57521">
        <dgm:presLayoutVars>
          <dgm:bulletEnabled val="1"/>
        </dgm:presLayoutVars>
      </dgm:prSet>
      <dgm:spPr/>
    </dgm:pt>
    <dgm:pt modelId="{EB2B4967-25B3-ED41-8F56-293FCF9F207C}" type="pres">
      <dgm:prSet presAssocID="{5F6D1403-A9CD-EF42-8A5E-81BF69D94223}" presName="childTextBox" presStyleLbl="fgAccFollowNode1" presStyleIdx="2" presStyleCnt="15" custScaleX="83294">
        <dgm:presLayoutVars>
          <dgm:bulletEnabled val="1"/>
        </dgm:presLayoutVars>
      </dgm:prSet>
      <dgm:spPr/>
    </dgm:pt>
    <dgm:pt modelId="{376E627B-E429-8A49-AD99-BAD3FD67C097}" type="pres">
      <dgm:prSet presAssocID="{84E5F348-3955-CD40-92E2-F7458B0CF08C}" presName="childTextBox" presStyleLbl="fgAccFollowNode1" presStyleIdx="3" presStyleCnt="15" custScaleX="82179">
        <dgm:presLayoutVars>
          <dgm:bulletEnabled val="1"/>
        </dgm:presLayoutVars>
      </dgm:prSet>
      <dgm:spPr/>
    </dgm:pt>
    <dgm:pt modelId="{A4660411-692D-5E40-8C85-FFCAAE23AFEB}" type="pres">
      <dgm:prSet presAssocID="{8D174631-3529-564F-8966-C928AB141F41}" presName="sp" presStyleCnt="0"/>
      <dgm:spPr/>
    </dgm:pt>
    <dgm:pt modelId="{D5F0A385-FC07-F944-860B-7C49B6708D54}" type="pres">
      <dgm:prSet presAssocID="{1C859430-F5EF-4945-A192-CBF4ECB3E4BE}" presName="arrowAndChildren" presStyleCnt="0"/>
      <dgm:spPr/>
    </dgm:pt>
    <dgm:pt modelId="{2BB5E08D-3BF0-654A-940E-8E87CCC9A44A}" type="pres">
      <dgm:prSet presAssocID="{1C859430-F5EF-4945-A192-CBF4ECB3E4BE}" presName="parentTextArrow" presStyleLbl="node1" presStyleIdx="0" presStyleCnt="4"/>
      <dgm:spPr/>
    </dgm:pt>
    <dgm:pt modelId="{46B279FC-CB4C-0A45-B865-C0E2FF694EE8}" type="pres">
      <dgm:prSet presAssocID="{1C859430-F5EF-4945-A192-CBF4ECB3E4BE}" presName="arrow" presStyleLbl="node1" presStyleIdx="1" presStyleCnt="4"/>
      <dgm:spPr/>
    </dgm:pt>
    <dgm:pt modelId="{2D640C62-D851-C541-9A29-524A48E79F77}" type="pres">
      <dgm:prSet presAssocID="{1C859430-F5EF-4945-A192-CBF4ECB3E4BE}" presName="descendantArrow" presStyleCnt="0"/>
      <dgm:spPr/>
    </dgm:pt>
    <dgm:pt modelId="{9FDAFF89-5F78-0445-B9ED-EABC5C7C2381}" type="pres">
      <dgm:prSet presAssocID="{B86FEFC3-30E0-CC46-A6FD-7165FBFD6661}" presName="childTextArrow" presStyleLbl="fgAccFollowNode1" presStyleIdx="4" presStyleCnt="15">
        <dgm:presLayoutVars>
          <dgm:bulletEnabled val="1"/>
        </dgm:presLayoutVars>
      </dgm:prSet>
      <dgm:spPr/>
    </dgm:pt>
    <dgm:pt modelId="{70ACF75E-5D05-C247-BA71-39B5EA2E551E}" type="pres">
      <dgm:prSet presAssocID="{E82B5DC7-CBDA-FB42-AF2D-D62006BCE181}" presName="childTextArrow" presStyleLbl="fgAccFollowNode1" presStyleIdx="5" presStyleCnt="15" custScaleX="124418">
        <dgm:presLayoutVars>
          <dgm:bulletEnabled val="1"/>
        </dgm:presLayoutVars>
      </dgm:prSet>
      <dgm:spPr/>
    </dgm:pt>
    <dgm:pt modelId="{604D19DE-1D35-CB48-828A-A6EB8E8E59FD}" type="pres">
      <dgm:prSet presAssocID="{2E432805-8D8C-3345-AF4B-DA0C6CE875D6}" presName="childTextArrow" presStyleLbl="fgAccFollowNode1" presStyleIdx="6" presStyleCnt="15" custScaleX="111727">
        <dgm:presLayoutVars>
          <dgm:bulletEnabled val="1"/>
        </dgm:presLayoutVars>
      </dgm:prSet>
      <dgm:spPr/>
    </dgm:pt>
    <dgm:pt modelId="{A198F5A0-77FC-6944-85CA-46AC6ECA0F1B}" type="pres">
      <dgm:prSet presAssocID="{736D7EDC-6424-8641-B770-FBF5E290E3FE}" presName="childTextArrow" presStyleLbl="fgAccFollowNode1" presStyleIdx="7" presStyleCnt="15">
        <dgm:presLayoutVars>
          <dgm:bulletEnabled val="1"/>
        </dgm:presLayoutVars>
      </dgm:prSet>
      <dgm:spPr/>
    </dgm:pt>
    <dgm:pt modelId="{442CA682-F381-5D45-A316-E07AFC53C807}" type="pres">
      <dgm:prSet presAssocID="{2DF82CA1-599C-6040-9DBA-C19FCD0AB69E}" presName="sp" presStyleCnt="0"/>
      <dgm:spPr/>
    </dgm:pt>
    <dgm:pt modelId="{D7DF31D7-C9E3-E746-96FE-B4E15231EBFA}" type="pres">
      <dgm:prSet presAssocID="{F4207C6C-4925-A74F-8F1F-EFD6786A336F}" presName="arrowAndChildren" presStyleCnt="0"/>
      <dgm:spPr/>
    </dgm:pt>
    <dgm:pt modelId="{195F2DA6-75B2-754F-8624-FD7106571622}" type="pres">
      <dgm:prSet presAssocID="{F4207C6C-4925-A74F-8F1F-EFD6786A336F}" presName="parentTextArrow" presStyleLbl="node1" presStyleIdx="1" presStyleCnt="4"/>
      <dgm:spPr/>
    </dgm:pt>
    <dgm:pt modelId="{226FB707-5EB2-684D-B9B3-638D899DEF53}" type="pres">
      <dgm:prSet presAssocID="{F4207C6C-4925-A74F-8F1F-EFD6786A336F}" presName="arrow" presStyleLbl="node1" presStyleIdx="2" presStyleCnt="4"/>
      <dgm:spPr/>
    </dgm:pt>
    <dgm:pt modelId="{2A7D05A0-3317-F147-B1D5-F1F7CF9101E5}" type="pres">
      <dgm:prSet presAssocID="{F4207C6C-4925-A74F-8F1F-EFD6786A336F}" presName="descendantArrow" presStyleCnt="0"/>
      <dgm:spPr/>
    </dgm:pt>
    <dgm:pt modelId="{87B3CB87-35EB-A14F-ACB8-2121F8F39AE5}" type="pres">
      <dgm:prSet presAssocID="{3623923A-C397-7C40-8585-F046B6C23DC5}" presName="childTextArrow" presStyleLbl="fgAccFollowNode1" presStyleIdx="8" presStyleCnt="15" custScaleX="99846">
        <dgm:presLayoutVars>
          <dgm:bulletEnabled val="1"/>
        </dgm:presLayoutVars>
      </dgm:prSet>
      <dgm:spPr/>
    </dgm:pt>
    <dgm:pt modelId="{AD80D39A-9E2B-6341-AB50-EC059DD4806A}" type="pres">
      <dgm:prSet presAssocID="{6C96F3FB-9C3C-CA41-BC8D-F225926518D9}" presName="childTextArrow" presStyleLbl="fgAccFollowNode1" presStyleIdx="9" presStyleCnt="15" custScaleX="99713">
        <dgm:presLayoutVars>
          <dgm:bulletEnabled val="1"/>
        </dgm:presLayoutVars>
      </dgm:prSet>
      <dgm:spPr/>
    </dgm:pt>
    <dgm:pt modelId="{8349E376-508E-AC44-A716-9F047B772351}" type="pres">
      <dgm:prSet presAssocID="{33D45EAA-76F8-594A-94E9-039C11A05F68}" presName="childTextArrow" presStyleLbl="fgAccFollowNode1" presStyleIdx="10" presStyleCnt="15" custScaleX="120322">
        <dgm:presLayoutVars>
          <dgm:bulletEnabled val="1"/>
        </dgm:presLayoutVars>
      </dgm:prSet>
      <dgm:spPr/>
    </dgm:pt>
    <dgm:pt modelId="{A68F063C-D70A-DB49-87C2-656ED24CA493}" type="pres">
      <dgm:prSet presAssocID="{C9F74CFF-8F68-104D-B049-E2C928C2AD31}" presName="sp" presStyleCnt="0"/>
      <dgm:spPr/>
    </dgm:pt>
    <dgm:pt modelId="{8D988FD8-6192-9A40-8999-A4FADFE9A33F}" type="pres">
      <dgm:prSet presAssocID="{AC3CB23B-318A-844C-AFEF-25CCC4EE952D}" presName="arrowAndChildren" presStyleCnt="0"/>
      <dgm:spPr/>
    </dgm:pt>
    <dgm:pt modelId="{327E29DE-C2E6-BB4C-B93E-35268CC773FD}" type="pres">
      <dgm:prSet presAssocID="{AC3CB23B-318A-844C-AFEF-25CCC4EE952D}" presName="parentTextArrow" presStyleLbl="node1" presStyleIdx="2" presStyleCnt="4"/>
      <dgm:spPr/>
    </dgm:pt>
    <dgm:pt modelId="{6FDB58B6-FEE7-3A4C-A321-B355EDD16DB5}" type="pres">
      <dgm:prSet presAssocID="{AC3CB23B-318A-844C-AFEF-25CCC4EE952D}" presName="arrow" presStyleLbl="node1" presStyleIdx="3" presStyleCnt="4"/>
      <dgm:spPr/>
    </dgm:pt>
    <dgm:pt modelId="{C92DC3B5-BCCA-7B4F-B884-79A064A755EC}" type="pres">
      <dgm:prSet presAssocID="{AC3CB23B-318A-844C-AFEF-25CCC4EE952D}" presName="descendantArrow" presStyleCnt="0"/>
      <dgm:spPr/>
    </dgm:pt>
    <dgm:pt modelId="{57897344-4EE1-EA40-B703-FF5C1392FF6A}" type="pres">
      <dgm:prSet presAssocID="{F07A7879-70D3-CC4D-AFA5-BC6075B996AF}" presName="childTextArrow" presStyleLbl="fgAccFollowNode1" presStyleIdx="11" presStyleCnt="15" custScaleX="71078">
        <dgm:presLayoutVars>
          <dgm:bulletEnabled val="1"/>
        </dgm:presLayoutVars>
      </dgm:prSet>
      <dgm:spPr/>
    </dgm:pt>
    <dgm:pt modelId="{5AB40018-EEF5-A34A-8448-DBC560600484}" type="pres">
      <dgm:prSet presAssocID="{AA3BA711-9DA3-854F-B057-5A0039015F8D}" presName="childTextArrow" presStyleLbl="fgAccFollowNode1" presStyleIdx="12" presStyleCnt="15">
        <dgm:presLayoutVars>
          <dgm:bulletEnabled val="1"/>
        </dgm:presLayoutVars>
      </dgm:prSet>
      <dgm:spPr/>
    </dgm:pt>
    <dgm:pt modelId="{CEA47DC4-1052-1A43-8D0F-A00112BF3B8D}" type="pres">
      <dgm:prSet presAssocID="{044FDCCD-6AC4-7540-AA71-57B490EF997B}" presName="childTextArrow" presStyleLbl="fgAccFollowNode1" presStyleIdx="13" presStyleCnt="15" custScaleX="69562">
        <dgm:presLayoutVars>
          <dgm:bulletEnabled val="1"/>
        </dgm:presLayoutVars>
      </dgm:prSet>
      <dgm:spPr/>
    </dgm:pt>
    <dgm:pt modelId="{4BE0B369-ADEC-BA44-89C7-C3B71779A1EA}" type="pres">
      <dgm:prSet presAssocID="{125C37E3-7EFE-C44B-A295-25D32083AB06}" presName="childTextArrow" presStyleLbl="fgAccFollowNode1" presStyleIdx="14" presStyleCnt="15" custScaleX="68411">
        <dgm:presLayoutVars>
          <dgm:bulletEnabled val="1"/>
        </dgm:presLayoutVars>
      </dgm:prSet>
      <dgm:spPr/>
    </dgm:pt>
  </dgm:ptLst>
  <dgm:cxnLst>
    <dgm:cxn modelId="{37997404-55F4-8144-882B-E427FE257D87}" type="presOf" srcId="{AC3CB23B-318A-844C-AFEF-25CCC4EE952D}" destId="{327E29DE-C2E6-BB4C-B93E-35268CC773FD}" srcOrd="0" destOrd="0" presId="urn:microsoft.com/office/officeart/2005/8/layout/process4"/>
    <dgm:cxn modelId="{58E19A04-89A1-4841-8214-DA2151F98C59}" srcId="{584D96F2-619F-BE46-820B-5BC90E5A9F31}" destId="{AC28D3B4-57BA-3B49-8302-9AF701BD6C67}" srcOrd="1" destOrd="0" parTransId="{36D8C3FD-E79D-AD48-BD88-7BBAAC4E7B11}" sibTransId="{661EB5A8-DC7F-BE4F-8E29-11684DDFF8C0}"/>
    <dgm:cxn modelId="{C6999D05-3532-8146-9423-14FFBE9A76AD}" type="presOf" srcId="{584D96F2-619F-BE46-820B-5BC90E5A9F31}" destId="{D3BEAC46-858A-684A-B858-6027ED6C54E3}" srcOrd="0" destOrd="0" presId="urn:microsoft.com/office/officeart/2005/8/layout/process4"/>
    <dgm:cxn modelId="{1C720907-4BE3-FF4F-88A4-4D1FF5828448}" srcId="{1C859430-F5EF-4945-A192-CBF4ECB3E4BE}" destId="{B86FEFC3-30E0-CC46-A6FD-7165FBFD6661}" srcOrd="0" destOrd="0" parTransId="{7FDB314C-482C-B844-9985-985022386E77}" sibTransId="{3779519A-05BF-D64B-BB54-385AA087525C}"/>
    <dgm:cxn modelId="{6ABC7A0E-6ECF-894E-BB9B-066107560C64}" type="presOf" srcId="{1C859430-F5EF-4945-A192-CBF4ECB3E4BE}" destId="{2BB5E08D-3BF0-654A-940E-8E87CCC9A44A}" srcOrd="0" destOrd="0" presId="urn:microsoft.com/office/officeart/2005/8/layout/process4"/>
    <dgm:cxn modelId="{A9E24117-B320-DF44-B43B-B456192382CD}" srcId="{AC3CB23B-318A-844C-AFEF-25CCC4EE952D}" destId="{AA3BA711-9DA3-854F-B057-5A0039015F8D}" srcOrd="1" destOrd="0" parTransId="{BD5C0634-6145-A141-BB89-6B8E99A18B85}" sibTransId="{BF632E96-4D2F-8F47-AFFA-B5362C62D075}"/>
    <dgm:cxn modelId="{1561FE1A-C93C-2A4B-944C-ECBCBE3EEBD0}" type="presOf" srcId="{125C37E3-7EFE-C44B-A295-25D32083AB06}" destId="{4BE0B369-ADEC-BA44-89C7-C3B71779A1EA}" srcOrd="0" destOrd="0" presId="urn:microsoft.com/office/officeart/2005/8/layout/process4"/>
    <dgm:cxn modelId="{71102321-6CDA-7946-B9BC-4A6FB322C684}" type="presOf" srcId="{320D74F5-BF35-374B-ABDC-506A076A3AAB}" destId="{D238D67E-B3D2-9D4E-8D6F-9D025BF7193C}" srcOrd="0" destOrd="0" presId="urn:microsoft.com/office/officeart/2005/8/layout/process4"/>
    <dgm:cxn modelId="{0A5A7524-DA66-C249-A3B7-ED697505D3F4}" srcId="{3D5FD9B7-E7AC-C349-A11E-BEBFEB215185}" destId="{584D96F2-619F-BE46-820B-5BC90E5A9F31}" srcOrd="3" destOrd="0" parTransId="{FF5F6506-FBA6-C448-A724-AFEFC846A920}" sibTransId="{AFDBA45D-AA90-444B-B894-3D3AF6158098}"/>
    <dgm:cxn modelId="{78C22E30-4D2B-FA4D-BFFC-A50B3C38E0BC}" srcId="{F4207C6C-4925-A74F-8F1F-EFD6786A336F}" destId="{6C96F3FB-9C3C-CA41-BC8D-F225926518D9}" srcOrd="1" destOrd="0" parTransId="{1BC29A10-0A11-F441-ADF5-C3BE928DDADA}" sibTransId="{C7F38AC6-F7F7-3B46-B4DC-21F5BBD61217}"/>
    <dgm:cxn modelId="{9D6AC334-9B3A-3A49-893E-02438FD5CB1D}" srcId="{F4207C6C-4925-A74F-8F1F-EFD6786A336F}" destId="{3623923A-C397-7C40-8585-F046B6C23DC5}" srcOrd="0" destOrd="0" parTransId="{7C6B8330-BC63-B541-B33D-9056F4AD1E92}" sibTransId="{89579D9A-91B9-E249-A914-138B2289386C}"/>
    <dgm:cxn modelId="{84D69A36-55CF-2F42-B6F8-D32218352A25}" type="presOf" srcId="{2E432805-8D8C-3345-AF4B-DA0C6CE875D6}" destId="{604D19DE-1D35-CB48-828A-A6EB8E8E59FD}" srcOrd="0" destOrd="0" presId="urn:microsoft.com/office/officeart/2005/8/layout/process4"/>
    <dgm:cxn modelId="{74CAB85C-0870-254A-82B2-7D3FCA33FFA8}" type="presOf" srcId="{F07A7879-70D3-CC4D-AFA5-BC6075B996AF}" destId="{57897344-4EE1-EA40-B703-FF5C1392FF6A}" srcOrd="0" destOrd="0" presId="urn:microsoft.com/office/officeart/2005/8/layout/process4"/>
    <dgm:cxn modelId="{F8FBC460-4785-1C45-A731-EC1EFCE54638}" srcId="{F4207C6C-4925-A74F-8F1F-EFD6786A336F}" destId="{33D45EAA-76F8-594A-94E9-039C11A05F68}" srcOrd="2" destOrd="0" parTransId="{A68FF74C-FB76-604C-AC63-2E2BE226D2D5}" sibTransId="{2591E1E8-737A-8749-BBC9-C260C19BAE55}"/>
    <dgm:cxn modelId="{5B074742-0238-0E4F-9114-61E5114AF3B1}" srcId="{584D96F2-619F-BE46-820B-5BC90E5A9F31}" destId="{84E5F348-3955-CD40-92E2-F7458B0CF08C}" srcOrd="3" destOrd="0" parTransId="{87D8104E-7BB7-324F-8C5B-273C05E4BF43}" sibTransId="{A6D332CB-2AA1-824B-9945-28C0CB66EF0E}"/>
    <dgm:cxn modelId="{DCDF6166-3AC3-6A4C-9EA0-7867BBFCF377}" type="presOf" srcId="{AC28D3B4-57BA-3B49-8302-9AF701BD6C67}" destId="{3747F28A-065E-004C-AD6C-66639B229FF6}" srcOrd="0" destOrd="0" presId="urn:microsoft.com/office/officeart/2005/8/layout/process4"/>
    <dgm:cxn modelId="{2564B96E-77C9-0549-BB49-1BBA3E7EC2F0}" srcId="{1C859430-F5EF-4945-A192-CBF4ECB3E4BE}" destId="{736D7EDC-6424-8641-B770-FBF5E290E3FE}" srcOrd="3" destOrd="0" parTransId="{48210EEA-BA5C-6145-B0C6-941AC5A0C495}" sibTransId="{3BECD569-7B00-A544-B770-8CE65F62E4A8}"/>
    <dgm:cxn modelId="{A8ABBE57-6707-3549-8A26-E507F7D5D8BA}" srcId="{1C859430-F5EF-4945-A192-CBF4ECB3E4BE}" destId="{E82B5DC7-CBDA-FB42-AF2D-D62006BCE181}" srcOrd="1" destOrd="0" parTransId="{DACD0A1B-D05E-4749-9522-B445CAA4EB34}" sibTransId="{D33B3723-AABF-F343-80F7-1D1DF4AFC753}"/>
    <dgm:cxn modelId="{3C85157B-3220-AA42-BC86-F92B4EAB9A3A}" srcId="{AC3CB23B-318A-844C-AFEF-25CCC4EE952D}" destId="{044FDCCD-6AC4-7540-AA71-57B490EF997B}" srcOrd="2" destOrd="0" parTransId="{8D63A9CF-12CB-A641-BA2B-82D0770D370C}" sibTransId="{E810B66D-B458-584F-9A78-6195C06EB729}"/>
    <dgm:cxn modelId="{9917007C-17DB-7347-9AB8-9E17458EB869}" srcId="{AC3CB23B-318A-844C-AFEF-25CCC4EE952D}" destId="{F07A7879-70D3-CC4D-AFA5-BC6075B996AF}" srcOrd="0" destOrd="0" parTransId="{DCD326B3-9D29-1D41-B028-E5E9C3B63E7F}" sibTransId="{FC81B33D-E242-F740-BFCF-48F92E729638}"/>
    <dgm:cxn modelId="{CFB4C786-C36A-3A48-9FE9-B3AB9B14F069}" type="presOf" srcId="{736D7EDC-6424-8641-B770-FBF5E290E3FE}" destId="{A198F5A0-77FC-6944-85CA-46AC6ECA0F1B}" srcOrd="0" destOrd="0" presId="urn:microsoft.com/office/officeart/2005/8/layout/process4"/>
    <dgm:cxn modelId="{B4F41C8B-B284-EE4B-9C30-D023A9006B6F}" type="presOf" srcId="{F4207C6C-4925-A74F-8F1F-EFD6786A336F}" destId="{195F2DA6-75B2-754F-8624-FD7106571622}" srcOrd="0" destOrd="0" presId="urn:microsoft.com/office/officeart/2005/8/layout/process4"/>
    <dgm:cxn modelId="{83BA2090-0A78-664E-B596-2D8879332B24}" type="presOf" srcId="{5F6D1403-A9CD-EF42-8A5E-81BF69D94223}" destId="{EB2B4967-25B3-ED41-8F56-293FCF9F207C}" srcOrd="0" destOrd="0" presId="urn:microsoft.com/office/officeart/2005/8/layout/process4"/>
    <dgm:cxn modelId="{ED146590-F005-5B44-B688-74C5678AE6A0}" srcId="{3D5FD9B7-E7AC-C349-A11E-BEBFEB215185}" destId="{AC3CB23B-318A-844C-AFEF-25CCC4EE952D}" srcOrd="0" destOrd="0" parTransId="{33F1BE3C-88AD-FD44-93C6-58A6A4419F11}" sibTransId="{C9F74CFF-8F68-104D-B049-E2C928C2AD31}"/>
    <dgm:cxn modelId="{8C2D9095-7228-7244-B36A-863971AC0635}" type="presOf" srcId="{584D96F2-619F-BE46-820B-5BC90E5A9F31}" destId="{0238445C-4339-254C-A171-DFE88F68746F}" srcOrd="1" destOrd="0" presId="urn:microsoft.com/office/officeart/2005/8/layout/process4"/>
    <dgm:cxn modelId="{297EA1B0-322B-A34B-BF9D-D4A028BF5065}" type="presOf" srcId="{6C96F3FB-9C3C-CA41-BC8D-F225926518D9}" destId="{AD80D39A-9E2B-6341-AB50-EC059DD4806A}" srcOrd="0" destOrd="0" presId="urn:microsoft.com/office/officeart/2005/8/layout/process4"/>
    <dgm:cxn modelId="{5DD52CB3-537A-4B4B-B6E1-772D5A623574}" type="presOf" srcId="{33D45EAA-76F8-594A-94E9-039C11A05F68}" destId="{8349E376-508E-AC44-A716-9F047B772351}" srcOrd="0" destOrd="0" presId="urn:microsoft.com/office/officeart/2005/8/layout/process4"/>
    <dgm:cxn modelId="{5A55E3BB-3A70-6D4D-9083-38FBDFC3C3AC}" type="presOf" srcId="{3623923A-C397-7C40-8585-F046B6C23DC5}" destId="{87B3CB87-35EB-A14F-ACB8-2121F8F39AE5}" srcOrd="0" destOrd="0" presId="urn:microsoft.com/office/officeart/2005/8/layout/process4"/>
    <dgm:cxn modelId="{331525BC-7BF3-1440-A6E2-4C2E6A9693CE}" type="presOf" srcId="{1C859430-F5EF-4945-A192-CBF4ECB3E4BE}" destId="{46B279FC-CB4C-0A45-B865-C0E2FF694EE8}" srcOrd="1" destOrd="0" presId="urn:microsoft.com/office/officeart/2005/8/layout/process4"/>
    <dgm:cxn modelId="{A28CC8C8-F895-7D46-9834-42660D05B344}" type="presOf" srcId="{3D5FD9B7-E7AC-C349-A11E-BEBFEB215185}" destId="{650F5D71-BC0E-1841-8592-BFF43F06ACEE}" srcOrd="0" destOrd="0" presId="urn:microsoft.com/office/officeart/2005/8/layout/process4"/>
    <dgm:cxn modelId="{EF3231CC-5270-8F47-A0A8-6B9B907A380D}" srcId="{AC3CB23B-318A-844C-AFEF-25CCC4EE952D}" destId="{125C37E3-7EFE-C44B-A295-25D32083AB06}" srcOrd="3" destOrd="0" parTransId="{77A438F5-95D6-B141-9159-FCAECD7B05E0}" sibTransId="{4F833272-312E-394F-AF3E-2DBB6DC8AAD7}"/>
    <dgm:cxn modelId="{FF13B8CF-4C4E-4946-9ECD-967148AACE3E}" type="presOf" srcId="{F4207C6C-4925-A74F-8F1F-EFD6786A336F}" destId="{226FB707-5EB2-684D-B9B3-638D899DEF53}" srcOrd="1" destOrd="0" presId="urn:microsoft.com/office/officeart/2005/8/layout/process4"/>
    <dgm:cxn modelId="{84E921D3-586E-2F40-85EF-14C1E14C477D}" type="presOf" srcId="{044FDCCD-6AC4-7540-AA71-57B490EF997B}" destId="{CEA47DC4-1052-1A43-8D0F-A00112BF3B8D}" srcOrd="0" destOrd="0" presId="urn:microsoft.com/office/officeart/2005/8/layout/process4"/>
    <dgm:cxn modelId="{3FBF4AD4-E415-EE48-B2BD-33926D2B259B}" srcId="{1C859430-F5EF-4945-A192-CBF4ECB3E4BE}" destId="{2E432805-8D8C-3345-AF4B-DA0C6CE875D6}" srcOrd="2" destOrd="0" parTransId="{273FD9E1-F655-8249-9EB2-C5EA8F1BF949}" sibTransId="{0B91D5DC-0105-6243-A3C2-86F726E8904E}"/>
    <dgm:cxn modelId="{032C3ED8-60EA-0749-BD03-026753A13727}" srcId="{3D5FD9B7-E7AC-C349-A11E-BEBFEB215185}" destId="{F4207C6C-4925-A74F-8F1F-EFD6786A336F}" srcOrd="1" destOrd="0" parTransId="{9AC13599-A5F5-A74E-82EB-50193161C3D5}" sibTransId="{2DF82CA1-599C-6040-9DBA-C19FCD0AB69E}"/>
    <dgm:cxn modelId="{B31F20D9-9D51-7643-B154-B21A0D145FDE}" srcId="{584D96F2-619F-BE46-820B-5BC90E5A9F31}" destId="{320D74F5-BF35-374B-ABDC-506A076A3AAB}" srcOrd="0" destOrd="0" parTransId="{C9206B1B-7903-AD4B-8DAC-BC50E73143D1}" sibTransId="{78E09593-3254-F94D-99CF-164FDB7F2E92}"/>
    <dgm:cxn modelId="{E51CC2D9-562F-0B43-9256-62661DFFCD93}" type="presOf" srcId="{84E5F348-3955-CD40-92E2-F7458B0CF08C}" destId="{376E627B-E429-8A49-AD99-BAD3FD67C097}" srcOrd="0" destOrd="0" presId="urn:microsoft.com/office/officeart/2005/8/layout/process4"/>
    <dgm:cxn modelId="{277CE3DB-1AEA-E54A-94A9-B698E97466AD}" type="presOf" srcId="{AA3BA711-9DA3-854F-B057-5A0039015F8D}" destId="{5AB40018-EEF5-A34A-8448-DBC560600484}" srcOrd="0" destOrd="0" presId="urn:microsoft.com/office/officeart/2005/8/layout/process4"/>
    <dgm:cxn modelId="{4CE576E3-53FC-2545-98D4-706DC5F2B2CA}" type="presOf" srcId="{B86FEFC3-30E0-CC46-A6FD-7165FBFD6661}" destId="{9FDAFF89-5F78-0445-B9ED-EABC5C7C2381}" srcOrd="0" destOrd="0" presId="urn:microsoft.com/office/officeart/2005/8/layout/process4"/>
    <dgm:cxn modelId="{16CD54EB-D95D-D145-B966-4F4B9A4D653E}" type="presOf" srcId="{AC3CB23B-318A-844C-AFEF-25CCC4EE952D}" destId="{6FDB58B6-FEE7-3A4C-A321-B355EDD16DB5}" srcOrd="1" destOrd="0" presId="urn:microsoft.com/office/officeart/2005/8/layout/process4"/>
    <dgm:cxn modelId="{F45D72EF-C935-1848-907B-B076C4330913}" srcId="{584D96F2-619F-BE46-820B-5BC90E5A9F31}" destId="{5F6D1403-A9CD-EF42-8A5E-81BF69D94223}" srcOrd="2" destOrd="0" parTransId="{667BE229-B62D-7C48-B7DF-8F95A3E4B8C4}" sibTransId="{52594650-FD9B-FD4A-A531-58B6DBCBACF1}"/>
    <dgm:cxn modelId="{297F56F8-E2E0-3944-A910-2B8B70025099}" type="presOf" srcId="{E82B5DC7-CBDA-FB42-AF2D-D62006BCE181}" destId="{70ACF75E-5D05-C247-BA71-39B5EA2E551E}" srcOrd="0" destOrd="0" presId="urn:microsoft.com/office/officeart/2005/8/layout/process4"/>
    <dgm:cxn modelId="{BB4DD6FA-F061-7F43-9AF4-EB00CF4EE7FC}" srcId="{3D5FD9B7-E7AC-C349-A11E-BEBFEB215185}" destId="{1C859430-F5EF-4945-A192-CBF4ECB3E4BE}" srcOrd="2" destOrd="0" parTransId="{F0670D17-F7CB-5E41-832A-1B4FE1A72E2C}" sibTransId="{8D174631-3529-564F-8966-C928AB141F41}"/>
    <dgm:cxn modelId="{1EF50D3F-058A-F845-A3D0-F3D95A0E9207}" type="presParOf" srcId="{650F5D71-BC0E-1841-8592-BFF43F06ACEE}" destId="{747BD2B2-7417-E743-BEC5-42B2F423E957}" srcOrd="0" destOrd="0" presId="urn:microsoft.com/office/officeart/2005/8/layout/process4"/>
    <dgm:cxn modelId="{8CA9B634-3251-F64E-826E-80CAF482E362}" type="presParOf" srcId="{747BD2B2-7417-E743-BEC5-42B2F423E957}" destId="{D3BEAC46-858A-684A-B858-6027ED6C54E3}" srcOrd="0" destOrd="0" presId="urn:microsoft.com/office/officeart/2005/8/layout/process4"/>
    <dgm:cxn modelId="{C45D52C4-4E8F-B744-8096-1F4AA3F66957}" type="presParOf" srcId="{747BD2B2-7417-E743-BEC5-42B2F423E957}" destId="{0238445C-4339-254C-A171-DFE88F68746F}" srcOrd="1" destOrd="0" presId="urn:microsoft.com/office/officeart/2005/8/layout/process4"/>
    <dgm:cxn modelId="{85ABF367-F17F-4C41-81C8-F2D07420C7B2}" type="presParOf" srcId="{747BD2B2-7417-E743-BEC5-42B2F423E957}" destId="{8E073BD5-F00C-7B41-A2C6-ED03A02EAC29}" srcOrd="2" destOrd="0" presId="urn:microsoft.com/office/officeart/2005/8/layout/process4"/>
    <dgm:cxn modelId="{E3A3E81B-DDBA-224F-A3FD-A03ECBF794D9}" type="presParOf" srcId="{8E073BD5-F00C-7B41-A2C6-ED03A02EAC29}" destId="{D238D67E-B3D2-9D4E-8D6F-9D025BF7193C}" srcOrd="0" destOrd="0" presId="urn:microsoft.com/office/officeart/2005/8/layout/process4"/>
    <dgm:cxn modelId="{427C5263-027D-F64C-8CFF-0C1677A9DEAE}" type="presParOf" srcId="{8E073BD5-F00C-7B41-A2C6-ED03A02EAC29}" destId="{3747F28A-065E-004C-AD6C-66639B229FF6}" srcOrd="1" destOrd="0" presId="urn:microsoft.com/office/officeart/2005/8/layout/process4"/>
    <dgm:cxn modelId="{173E37BD-B68A-CB40-A465-8B85203B3106}" type="presParOf" srcId="{8E073BD5-F00C-7B41-A2C6-ED03A02EAC29}" destId="{EB2B4967-25B3-ED41-8F56-293FCF9F207C}" srcOrd="2" destOrd="0" presId="urn:microsoft.com/office/officeart/2005/8/layout/process4"/>
    <dgm:cxn modelId="{37B8F6F7-E290-E149-A35B-96CA0289DFCB}" type="presParOf" srcId="{8E073BD5-F00C-7B41-A2C6-ED03A02EAC29}" destId="{376E627B-E429-8A49-AD99-BAD3FD67C097}" srcOrd="3" destOrd="0" presId="urn:microsoft.com/office/officeart/2005/8/layout/process4"/>
    <dgm:cxn modelId="{B767ED59-606F-3E41-A4CE-FCB8F7F578B1}" type="presParOf" srcId="{650F5D71-BC0E-1841-8592-BFF43F06ACEE}" destId="{A4660411-692D-5E40-8C85-FFCAAE23AFEB}" srcOrd="1" destOrd="0" presId="urn:microsoft.com/office/officeart/2005/8/layout/process4"/>
    <dgm:cxn modelId="{6D8A79E8-6A9D-4C4F-9908-A4C69BEABDE4}" type="presParOf" srcId="{650F5D71-BC0E-1841-8592-BFF43F06ACEE}" destId="{D5F0A385-FC07-F944-860B-7C49B6708D54}" srcOrd="2" destOrd="0" presId="urn:microsoft.com/office/officeart/2005/8/layout/process4"/>
    <dgm:cxn modelId="{E15827A1-4A6A-A742-B479-6D04D03D972C}" type="presParOf" srcId="{D5F0A385-FC07-F944-860B-7C49B6708D54}" destId="{2BB5E08D-3BF0-654A-940E-8E87CCC9A44A}" srcOrd="0" destOrd="0" presId="urn:microsoft.com/office/officeart/2005/8/layout/process4"/>
    <dgm:cxn modelId="{A6F01BD2-C6FF-7B4E-B196-6E39CDF48CA5}" type="presParOf" srcId="{D5F0A385-FC07-F944-860B-7C49B6708D54}" destId="{46B279FC-CB4C-0A45-B865-C0E2FF694EE8}" srcOrd="1" destOrd="0" presId="urn:microsoft.com/office/officeart/2005/8/layout/process4"/>
    <dgm:cxn modelId="{29F45A16-31CF-A840-B30F-D4B9C5579F5D}" type="presParOf" srcId="{D5F0A385-FC07-F944-860B-7C49B6708D54}" destId="{2D640C62-D851-C541-9A29-524A48E79F77}" srcOrd="2" destOrd="0" presId="urn:microsoft.com/office/officeart/2005/8/layout/process4"/>
    <dgm:cxn modelId="{005E39E4-BA6A-774F-89E2-D31CBF80E6F0}" type="presParOf" srcId="{2D640C62-D851-C541-9A29-524A48E79F77}" destId="{9FDAFF89-5F78-0445-B9ED-EABC5C7C2381}" srcOrd="0" destOrd="0" presId="urn:microsoft.com/office/officeart/2005/8/layout/process4"/>
    <dgm:cxn modelId="{4A629544-F95D-7745-B9FC-1C4ACC3C2EE8}" type="presParOf" srcId="{2D640C62-D851-C541-9A29-524A48E79F77}" destId="{70ACF75E-5D05-C247-BA71-39B5EA2E551E}" srcOrd="1" destOrd="0" presId="urn:microsoft.com/office/officeart/2005/8/layout/process4"/>
    <dgm:cxn modelId="{A4A7DF4D-DCFC-FD4B-A9A6-20929EAAE777}" type="presParOf" srcId="{2D640C62-D851-C541-9A29-524A48E79F77}" destId="{604D19DE-1D35-CB48-828A-A6EB8E8E59FD}" srcOrd="2" destOrd="0" presId="urn:microsoft.com/office/officeart/2005/8/layout/process4"/>
    <dgm:cxn modelId="{8C81D811-F181-7C4A-9192-7F4845D45DD8}" type="presParOf" srcId="{2D640C62-D851-C541-9A29-524A48E79F77}" destId="{A198F5A0-77FC-6944-85CA-46AC6ECA0F1B}" srcOrd="3" destOrd="0" presId="urn:microsoft.com/office/officeart/2005/8/layout/process4"/>
    <dgm:cxn modelId="{6A7F1D08-8194-8546-9C70-108DB555F49F}" type="presParOf" srcId="{650F5D71-BC0E-1841-8592-BFF43F06ACEE}" destId="{442CA682-F381-5D45-A316-E07AFC53C807}" srcOrd="3" destOrd="0" presId="urn:microsoft.com/office/officeart/2005/8/layout/process4"/>
    <dgm:cxn modelId="{C7250590-039B-AF42-9B1F-772B55C74AB9}" type="presParOf" srcId="{650F5D71-BC0E-1841-8592-BFF43F06ACEE}" destId="{D7DF31D7-C9E3-E746-96FE-B4E15231EBFA}" srcOrd="4" destOrd="0" presId="urn:microsoft.com/office/officeart/2005/8/layout/process4"/>
    <dgm:cxn modelId="{165F7243-3AC0-B14F-AC52-4DDA234CBC45}" type="presParOf" srcId="{D7DF31D7-C9E3-E746-96FE-B4E15231EBFA}" destId="{195F2DA6-75B2-754F-8624-FD7106571622}" srcOrd="0" destOrd="0" presId="urn:microsoft.com/office/officeart/2005/8/layout/process4"/>
    <dgm:cxn modelId="{DDBFBFD3-FDC6-0A40-97D7-2E134594253D}" type="presParOf" srcId="{D7DF31D7-C9E3-E746-96FE-B4E15231EBFA}" destId="{226FB707-5EB2-684D-B9B3-638D899DEF53}" srcOrd="1" destOrd="0" presId="urn:microsoft.com/office/officeart/2005/8/layout/process4"/>
    <dgm:cxn modelId="{82E6A529-F38C-9E4C-A06A-2C22B4FD82D9}" type="presParOf" srcId="{D7DF31D7-C9E3-E746-96FE-B4E15231EBFA}" destId="{2A7D05A0-3317-F147-B1D5-F1F7CF9101E5}" srcOrd="2" destOrd="0" presId="urn:microsoft.com/office/officeart/2005/8/layout/process4"/>
    <dgm:cxn modelId="{E61CF2AE-FC7D-FF48-9698-6BAC2EB597CB}" type="presParOf" srcId="{2A7D05A0-3317-F147-B1D5-F1F7CF9101E5}" destId="{87B3CB87-35EB-A14F-ACB8-2121F8F39AE5}" srcOrd="0" destOrd="0" presId="urn:microsoft.com/office/officeart/2005/8/layout/process4"/>
    <dgm:cxn modelId="{5EBE9F34-CD9E-1541-B164-50F0B15FE205}" type="presParOf" srcId="{2A7D05A0-3317-F147-B1D5-F1F7CF9101E5}" destId="{AD80D39A-9E2B-6341-AB50-EC059DD4806A}" srcOrd="1" destOrd="0" presId="urn:microsoft.com/office/officeart/2005/8/layout/process4"/>
    <dgm:cxn modelId="{0F79A2CB-3232-7741-94AD-DE2FFB72AD27}" type="presParOf" srcId="{2A7D05A0-3317-F147-B1D5-F1F7CF9101E5}" destId="{8349E376-508E-AC44-A716-9F047B772351}" srcOrd="2" destOrd="0" presId="urn:microsoft.com/office/officeart/2005/8/layout/process4"/>
    <dgm:cxn modelId="{1AED1699-7E24-634F-9D57-5B200F9016E5}" type="presParOf" srcId="{650F5D71-BC0E-1841-8592-BFF43F06ACEE}" destId="{A68F063C-D70A-DB49-87C2-656ED24CA493}" srcOrd="5" destOrd="0" presId="urn:microsoft.com/office/officeart/2005/8/layout/process4"/>
    <dgm:cxn modelId="{0F92C532-DEC9-D34E-8424-0AF4E9B150CD}" type="presParOf" srcId="{650F5D71-BC0E-1841-8592-BFF43F06ACEE}" destId="{8D988FD8-6192-9A40-8999-A4FADFE9A33F}" srcOrd="6" destOrd="0" presId="urn:microsoft.com/office/officeart/2005/8/layout/process4"/>
    <dgm:cxn modelId="{9F9B47C2-59D4-E54E-B181-23A8C5B04520}" type="presParOf" srcId="{8D988FD8-6192-9A40-8999-A4FADFE9A33F}" destId="{327E29DE-C2E6-BB4C-B93E-35268CC773FD}" srcOrd="0" destOrd="0" presId="urn:microsoft.com/office/officeart/2005/8/layout/process4"/>
    <dgm:cxn modelId="{E1FE1B8A-C48A-0F44-A0E1-8B6431CC162F}" type="presParOf" srcId="{8D988FD8-6192-9A40-8999-A4FADFE9A33F}" destId="{6FDB58B6-FEE7-3A4C-A321-B355EDD16DB5}" srcOrd="1" destOrd="0" presId="urn:microsoft.com/office/officeart/2005/8/layout/process4"/>
    <dgm:cxn modelId="{88AD04F6-BB28-BD4B-802B-5B8176052A37}" type="presParOf" srcId="{8D988FD8-6192-9A40-8999-A4FADFE9A33F}" destId="{C92DC3B5-BCCA-7B4F-B884-79A064A755EC}" srcOrd="2" destOrd="0" presId="urn:microsoft.com/office/officeart/2005/8/layout/process4"/>
    <dgm:cxn modelId="{7B88937B-4CF5-F749-B213-BE285344A447}" type="presParOf" srcId="{C92DC3B5-BCCA-7B4F-B884-79A064A755EC}" destId="{57897344-4EE1-EA40-B703-FF5C1392FF6A}" srcOrd="0" destOrd="0" presId="urn:microsoft.com/office/officeart/2005/8/layout/process4"/>
    <dgm:cxn modelId="{A1CC9D9B-FA4A-174A-AF7E-49A5721DEA16}" type="presParOf" srcId="{C92DC3B5-BCCA-7B4F-B884-79A064A755EC}" destId="{5AB40018-EEF5-A34A-8448-DBC560600484}" srcOrd="1" destOrd="0" presId="urn:microsoft.com/office/officeart/2005/8/layout/process4"/>
    <dgm:cxn modelId="{7790F995-BD30-6048-B224-5AE1DD1D5A13}" type="presParOf" srcId="{C92DC3B5-BCCA-7B4F-B884-79A064A755EC}" destId="{CEA47DC4-1052-1A43-8D0F-A00112BF3B8D}" srcOrd="2" destOrd="0" presId="urn:microsoft.com/office/officeart/2005/8/layout/process4"/>
    <dgm:cxn modelId="{C6ABABB6-1B67-214C-AAEB-3AB56568945A}" type="presParOf" srcId="{C92DC3B5-BCCA-7B4F-B884-79A064A755EC}" destId="{4BE0B369-ADEC-BA44-89C7-C3B71779A1EA}" srcOrd="3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F5DC4F3-1D10-A642-B547-75929205DBEC}" type="doc">
      <dgm:prSet loTypeId="urn:microsoft.com/office/officeart/2009/3/layout/FramedTextPicture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6D63430-0C5F-0D48-A2A5-8C13EA837893}">
      <dgm:prSet phldrT="[Text]" custT="1"/>
      <dgm:spPr/>
      <dgm:t>
        <a:bodyPr/>
        <a:lstStyle/>
        <a:p>
          <a:pPr algn="ctr"/>
          <a:r>
            <a:rPr lang="en-GB" sz="3600" b="0">
              <a:latin typeface="+mn-lt"/>
              <a:cs typeface="Poppins" pitchFamily="2" charset="77"/>
            </a:rPr>
            <a:t>Email</a:t>
          </a:r>
        </a:p>
      </dgm:t>
    </dgm:pt>
    <dgm:pt modelId="{25E13790-714F-FD47-B9D1-E703A3A01586}" type="parTrans" cxnId="{15FA9479-C04B-C041-8B2C-DC514BBA5DA1}">
      <dgm:prSet/>
      <dgm:spPr/>
      <dgm:t>
        <a:bodyPr/>
        <a:lstStyle/>
        <a:p>
          <a:endParaRPr lang="en-GB"/>
        </a:p>
      </dgm:t>
    </dgm:pt>
    <dgm:pt modelId="{77A20EC5-2D23-CE4C-9B24-477ED44BC367}" type="sibTrans" cxnId="{15FA9479-C04B-C041-8B2C-DC514BBA5DA1}">
      <dgm:prSet/>
      <dgm:spPr/>
      <dgm:t>
        <a:bodyPr/>
        <a:lstStyle/>
        <a:p>
          <a:endParaRPr lang="en-GB"/>
        </a:p>
      </dgm:t>
    </dgm:pt>
    <dgm:pt modelId="{26106B0B-1057-AB4C-B02A-F9F9DC302D5B}">
      <dgm:prSet phldrT="[Text]" custT="1"/>
      <dgm:spPr/>
      <dgm:t>
        <a:bodyPr/>
        <a:lstStyle/>
        <a:p>
          <a:pPr algn="ctr"/>
          <a:r>
            <a:rPr lang="en-GB" sz="3600">
              <a:latin typeface="+mn-lt"/>
              <a:cs typeface="Poppins" pitchFamily="2" charset="77"/>
            </a:rPr>
            <a:t>Social Media Post</a:t>
          </a:r>
        </a:p>
      </dgm:t>
    </dgm:pt>
    <dgm:pt modelId="{E474266A-8721-E144-B313-C2BC5095A530}" type="parTrans" cxnId="{6AE4CC68-DA22-3D4B-81EF-10E51A32774D}">
      <dgm:prSet/>
      <dgm:spPr/>
      <dgm:t>
        <a:bodyPr/>
        <a:lstStyle/>
        <a:p>
          <a:endParaRPr lang="en-GB"/>
        </a:p>
      </dgm:t>
    </dgm:pt>
    <dgm:pt modelId="{16A41731-B44B-974F-915A-D469D3EC080A}" type="sibTrans" cxnId="{6AE4CC68-DA22-3D4B-81EF-10E51A32774D}">
      <dgm:prSet/>
      <dgm:spPr/>
      <dgm:t>
        <a:bodyPr/>
        <a:lstStyle/>
        <a:p>
          <a:endParaRPr lang="en-GB"/>
        </a:p>
      </dgm:t>
    </dgm:pt>
    <dgm:pt modelId="{23BEBDF6-2A3B-AB46-B0B5-445D6CC9ABF6}">
      <dgm:prSet phldrT="[Text]" custT="1"/>
      <dgm:spPr/>
      <dgm:t>
        <a:bodyPr/>
        <a:lstStyle/>
        <a:p>
          <a:pPr algn="ctr"/>
          <a:r>
            <a:rPr lang="en-GB" sz="3600">
              <a:latin typeface="+mn-lt"/>
              <a:cs typeface="Poppins" pitchFamily="2" charset="77"/>
            </a:rPr>
            <a:t>Direct Message</a:t>
          </a:r>
        </a:p>
      </dgm:t>
    </dgm:pt>
    <dgm:pt modelId="{94FA3B11-CFD4-FE4B-AFC8-42043ACEA2C5}" type="parTrans" cxnId="{435633BA-CABA-5D46-AF13-DBA966C346E0}">
      <dgm:prSet/>
      <dgm:spPr/>
      <dgm:t>
        <a:bodyPr/>
        <a:lstStyle/>
        <a:p>
          <a:endParaRPr lang="en-GB"/>
        </a:p>
      </dgm:t>
    </dgm:pt>
    <dgm:pt modelId="{25CE4CFE-913C-7F4B-BB29-85948D0D669B}" type="sibTrans" cxnId="{435633BA-CABA-5D46-AF13-DBA966C346E0}">
      <dgm:prSet/>
      <dgm:spPr/>
      <dgm:t>
        <a:bodyPr/>
        <a:lstStyle/>
        <a:p>
          <a:endParaRPr lang="en-GB"/>
        </a:p>
      </dgm:t>
    </dgm:pt>
    <dgm:pt modelId="{946E9A3A-4152-304B-89DF-200187761748}">
      <dgm:prSet phldrT="[Text]" custT="1"/>
      <dgm:spPr/>
      <dgm:t>
        <a:bodyPr/>
        <a:lstStyle/>
        <a:p>
          <a:pPr algn="ctr"/>
          <a:r>
            <a:rPr lang="en-GB" sz="3600">
              <a:latin typeface="+mn-lt"/>
              <a:cs typeface="Poppins" pitchFamily="2" charset="77"/>
            </a:rPr>
            <a:t>SEO Poisoning</a:t>
          </a:r>
        </a:p>
      </dgm:t>
    </dgm:pt>
    <dgm:pt modelId="{EAC23DAD-5AD0-4F44-B7E4-A4F6A2608C0E}" type="parTrans" cxnId="{DB92225E-401F-7C42-9843-10063F357F6C}">
      <dgm:prSet/>
      <dgm:spPr/>
      <dgm:t>
        <a:bodyPr/>
        <a:lstStyle/>
        <a:p>
          <a:endParaRPr lang="en-GB"/>
        </a:p>
      </dgm:t>
    </dgm:pt>
    <dgm:pt modelId="{51236D68-A1F0-9A45-99E2-24C4FF03C555}" type="sibTrans" cxnId="{DB92225E-401F-7C42-9843-10063F357F6C}">
      <dgm:prSet/>
      <dgm:spPr/>
      <dgm:t>
        <a:bodyPr/>
        <a:lstStyle/>
        <a:p>
          <a:endParaRPr lang="en-GB"/>
        </a:p>
      </dgm:t>
    </dgm:pt>
    <dgm:pt modelId="{5890EC3A-7C5E-394C-86DE-5A714B140C14}" type="pres">
      <dgm:prSet presAssocID="{FF5DC4F3-1D10-A642-B547-75929205DBEC}" presName="Name0" presStyleCnt="0">
        <dgm:presLayoutVars>
          <dgm:chMax/>
          <dgm:chPref/>
          <dgm:dir/>
        </dgm:presLayoutVars>
      </dgm:prSet>
      <dgm:spPr/>
    </dgm:pt>
    <dgm:pt modelId="{E355B929-B9BD-D442-B203-E85FA2855A5B}" type="pres">
      <dgm:prSet presAssocID="{96D63430-0C5F-0D48-A2A5-8C13EA837893}" presName="composite" presStyleCnt="0">
        <dgm:presLayoutVars>
          <dgm:chMax/>
          <dgm:chPref/>
        </dgm:presLayoutVars>
      </dgm:prSet>
      <dgm:spPr/>
    </dgm:pt>
    <dgm:pt modelId="{15A7E876-E2D3-4C49-86AF-DCD9F64F58D2}" type="pres">
      <dgm:prSet presAssocID="{96D63430-0C5F-0D48-A2A5-8C13EA837893}" presName="Image" presStyleLbl="bgImgPlace1" presStyleIdx="0" presStyleCnt="4" custScaleY="99932"/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24874" t="6897" r="24874" b="6897"/>
          </a:stretch>
        </a:blipFill>
      </dgm:spPr>
    </dgm:pt>
    <dgm:pt modelId="{B2086077-4B81-0147-AA62-F368C3EE9B7A}" type="pres">
      <dgm:prSet presAssocID="{96D63430-0C5F-0D48-A2A5-8C13EA837893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DCA50381-D7F6-2147-8D13-8AE3FBA3EF1C}" type="pres">
      <dgm:prSet presAssocID="{96D63430-0C5F-0D48-A2A5-8C13EA837893}" presName="tlFrame" presStyleLbl="node1" presStyleIdx="0" presStyleCnt="16"/>
      <dgm:spPr/>
    </dgm:pt>
    <dgm:pt modelId="{253C7526-DC8F-DE43-BEE6-264808EAD341}" type="pres">
      <dgm:prSet presAssocID="{96D63430-0C5F-0D48-A2A5-8C13EA837893}" presName="trFrame" presStyleLbl="node1" presStyleIdx="1" presStyleCnt="16"/>
      <dgm:spPr/>
    </dgm:pt>
    <dgm:pt modelId="{037AECBC-6079-5D4A-A210-C842EDFCD220}" type="pres">
      <dgm:prSet presAssocID="{96D63430-0C5F-0D48-A2A5-8C13EA837893}" presName="blFrame" presStyleLbl="node1" presStyleIdx="2" presStyleCnt="16"/>
      <dgm:spPr/>
    </dgm:pt>
    <dgm:pt modelId="{CEA77D37-E849-454D-B814-D33E4C3A889C}" type="pres">
      <dgm:prSet presAssocID="{96D63430-0C5F-0D48-A2A5-8C13EA837893}" presName="brFrame" presStyleLbl="node1" presStyleIdx="3" presStyleCnt="16"/>
      <dgm:spPr/>
    </dgm:pt>
    <dgm:pt modelId="{388ACE95-9131-EF43-854B-8B06C2447D88}" type="pres">
      <dgm:prSet presAssocID="{77A20EC5-2D23-CE4C-9B24-477ED44BC367}" presName="sibTrans" presStyleCnt="0"/>
      <dgm:spPr/>
    </dgm:pt>
    <dgm:pt modelId="{4AC4AEF9-26D3-1C41-B853-8C627903C6A5}" type="pres">
      <dgm:prSet presAssocID="{26106B0B-1057-AB4C-B02A-F9F9DC302D5B}" presName="composite" presStyleCnt="0">
        <dgm:presLayoutVars>
          <dgm:chMax/>
          <dgm:chPref/>
        </dgm:presLayoutVars>
      </dgm:prSet>
      <dgm:spPr/>
    </dgm:pt>
    <dgm:pt modelId="{E842E160-DEC7-C54E-917B-03E8ADB05378}" type="pres">
      <dgm:prSet presAssocID="{26106B0B-1057-AB4C-B02A-F9F9DC302D5B}" presName="Image" presStyleLbl="bgImgPlace1" presStyleIdx="1" presStyleCnt="4" custLinFactNeighborX="16016" custLinFactNeighborY="-15152"/>
      <dgm:spPr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22604" t="6744" r="22604" b="6744"/>
          </a:stretch>
        </a:blipFill>
      </dgm:spPr>
    </dgm:pt>
    <dgm:pt modelId="{A33EE7E7-E673-E240-B0FE-F540C785A60F}" type="pres">
      <dgm:prSet presAssocID="{26106B0B-1057-AB4C-B02A-F9F9DC302D5B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545C4AC8-7481-D049-9587-AB642491ADD9}" type="pres">
      <dgm:prSet presAssocID="{26106B0B-1057-AB4C-B02A-F9F9DC302D5B}" presName="tlFrame" presStyleLbl="node1" presStyleIdx="4" presStyleCnt="16"/>
      <dgm:spPr/>
    </dgm:pt>
    <dgm:pt modelId="{8F92698D-A4DD-5B49-84BE-82110A1C728A}" type="pres">
      <dgm:prSet presAssocID="{26106B0B-1057-AB4C-B02A-F9F9DC302D5B}" presName="trFrame" presStyleLbl="node1" presStyleIdx="5" presStyleCnt="16"/>
      <dgm:spPr/>
    </dgm:pt>
    <dgm:pt modelId="{1919F4FD-5F9B-3B4F-98C3-42CAE32D6D28}" type="pres">
      <dgm:prSet presAssocID="{26106B0B-1057-AB4C-B02A-F9F9DC302D5B}" presName="blFrame" presStyleLbl="node1" presStyleIdx="6" presStyleCnt="16"/>
      <dgm:spPr/>
    </dgm:pt>
    <dgm:pt modelId="{8297B731-A473-E840-A875-D1FACD512DFB}" type="pres">
      <dgm:prSet presAssocID="{26106B0B-1057-AB4C-B02A-F9F9DC302D5B}" presName="brFrame" presStyleLbl="node1" presStyleIdx="7" presStyleCnt="16"/>
      <dgm:spPr/>
    </dgm:pt>
    <dgm:pt modelId="{F06F1F09-36A7-2840-AD79-E4E35375B5FF}" type="pres">
      <dgm:prSet presAssocID="{16A41731-B44B-974F-915A-D469D3EC080A}" presName="sibTrans" presStyleCnt="0"/>
      <dgm:spPr/>
    </dgm:pt>
    <dgm:pt modelId="{68339021-F68F-4841-AEAC-A79BD5D45275}" type="pres">
      <dgm:prSet presAssocID="{23BEBDF6-2A3B-AB46-B0B5-445D6CC9ABF6}" presName="composite" presStyleCnt="0">
        <dgm:presLayoutVars>
          <dgm:chMax/>
          <dgm:chPref/>
        </dgm:presLayoutVars>
      </dgm:prSet>
      <dgm:spPr/>
    </dgm:pt>
    <dgm:pt modelId="{54325B10-9958-2442-99E8-0D1B8D6A8F62}" type="pres">
      <dgm:prSet presAssocID="{23BEBDF6-2A3B-AB46-B0B5-445D6CC9ABF6}" presName="Image" presStyleLbl="bgImgPlace1" presStyleIdx="2" presStyleCnt="4" custLinFactNeighborY="-840"/>
      <dgm:spPr>
        <a:blipFill dpi="0"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25488" t="4581" r="25488" b="4581"/>
          </a:stretch>
        </a:blipFill>
      </dgm:spPr>
    </dgm:pt>
    <dgm:pt modelId="{C99161AA-3635-A943-BF0F-ED05A259BB83}" type="pres">
      <dgm:prSet presAssocID="{23BEBDF6-2A3B-AB46-B0B5-445D6CC9ABF6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A1D629E0-BA5F-3542-B8CF-EAD959DA7719}" type="pres">
      <dgm:prSet presAssocID="{23BEBDF6-2A3B-AB46-B0B5-445D6CC9ABF6}" presName="tlFrame" presStyleLbl="node1" presStyleIdx="8" presStyleCnt="16"/>
      <dgm:spPr/>
    </dgm:pt>
    <dgm:pt modelId="{B807AFDB-D6AA-0C47-9201-827ED038F177}" type="pres">
      <dgm:prSet presAssocID="{23BEBDF6-2A3B-AB46-B0B5-445D6CC9ABF6}" presName="trFrame" presStyleLbl="node1" presStyleIdx="9" presStyleCnt="16"/>
      <dgm:spPr/>
    </dgm:pt>
    <dgm:pt modelId="{38AAEEAA-3329-EC41-9EC6-E804EE79EE6B}" type="pres">
      <dgm:prSet presAssocID="{23BEBDF6-2A3B-AB46-B0B5-445D6CC9ABF6}" presName="blFrame" presStyleLbl="node1" presStyleIdx="10" presStyleCnt="16"/>
      <dgm:spPr/>
    </dgm:pt>
    <dgm:pt modelId="{3518F8E4-1ADE-2A41-A95D-C2E28E92D3DA}" type="pres">
      <dgm:prSet presAssocID="{23BEBDF6-2A3B-AB46-B0B5-445D6CC9ABF6}" presName="brFrame" presStyleLbl="node1" presStyleIdx="11" presStyleCnt="16"/>
      <dgm:spPr/>
    </dgm:pt>
    <dgm:pt modelId="{7F8F0F4F-D0FF-4C4D-B096-754FBB307BCA}" type="pres">
      <dgm:prSet presAssocID="{25CE4CFE-913C-7F4B-BB29-85948D0D669B}" presName="sibTrans" presStyleCnt="0"/>
      <dgm:spPr/>
    </dgm:pt>
    <dgm:pt modelId="{0DC203C2-063F-E742-A763-14B9B1BF14DC}" type="pres">
      <dgm:prSet presAssocID="{946E9A3A-4152-304B-89DF-200187761748}" presName="composite" presStyleCnt="0">
        <dgm:presLayoutVars>
          <dgm:chMax/>
          <dgm:chPref/>
        </dgm:presLayoutVars>
      </dgm:prSet>
      <dgm:spPr/>
    </dgm:pt>
    <dgm:pt modelId="{A94C4FE9-BFCD-5849-BFF9-D695E6B02F90}" type="pres">
      <dgm:prSet presAssocID="{946E9A3A-4152-304B-89DF-200187761748}" presName="Image" presStyleLbl="bgImgPlace1" presStyleIdx="3" presStyleCnt="4" custScaleY="105147"/>
      <dgm:spPr>
        <a:blipFill dpi="0" rotWithShape="1"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2418" t="10918" r="2418" b="10918"/>
          </a:stretch>
        </a:blipFill>
      </dgm:spPr>
    </dgm:pt>
    <dgm:pt modelId="{3E416DD6-39EE-5E45-8E58-500193DBDAFF}" type="pres">
      <dgm:prSet presAssocID="{946E9A3A-4152-304B-89DF-200187761748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0A4353B5-CB56-3D47-9056-C421D49F8098}" type="pres">
      <dgm:prSet presAssocID="{946E9A3A-4152-304B-89DF-200187761748}" presName="tlFrame" presStyleLbl="node1" presStyleIdx="12" presStyleCnt="16"/>
      <dgm:spPr/>
    </dgm:pt>
    <dgm:pt modelId="{87FF3B49-957C-864C-81E3-389787F7FFD1}" type="pres">
      <dgm:prSet presAssocID="{946E9A3A-4152-304B-89DF-200187761748}" presName="trFrame" presStyleLbl="node1" presStyleIdx="13" presStyleCnt="16"/>
      <dgm:spPr/>
    </dgm:pt>
    <dgm:pt modelId="{A716031C-545C-AD41-A8D8-A5E961A2D966}" type="pres">
      <dgm:prSet presAssocID="{946E9A3A-4152-304B-89DF-200187761748}" presName="blFrame" presStyleLbl="node1" presStyleIdx="14" presStyleCnt="16"/>
      <dgm:spPr/>
    </dgm:pt>
    <dgm:pt modelId="{A39CB366-9324-E843-BDD7-C2D941553025}" type="pres">
      <dgm:prSet presAssocID="{946E9A3A-4152-304B-89DF-200187761748}" presName="brFrame" presStyleLbl="node1" presStyleIdx="15" presStyleCnt="16"/>
      <dgm:spPr/>
    </dgm:pt>
  </dgm:ptLst>
  <dgm:cxnLst>
    <dgm:cxn modelId="{DB92225E-401F-7C42-9843-10063F357F6C}" srcId="{FF5DC4F3-1D10-A642-B547-75929205DBEC}" destId="{946E9A3A-4152-304B-89DF-200187761748}" srcOrd="3" destOrd="0" parTransId="{EAC23DAD-5AD0-4F44-B7E4-A4F6A2608C0E}" sibTransId="{51236D68-A1F0-9A45-99E2-24C4FF03C555}"/>
    <dgm:cxn modelId="{4221D95E-2161-5047-93C0-ADDCD3F81CAF}" type="presOf" srcId="{26106B0B-1057-AB4C-B02A-F9F9DC302D5B}" destId="{A33EE7E7-E673-E240-B0FE-F540C785A60F}" srcOrd="0" destOrd="0" presId="urn:microsoft.com/office/officeart/2009/3/layout/FramedTextPicture"/>
    <dgm:cxn modelId="{6AE4CC68-DA22-3D4B-81EF-10E51A32774D}" srcId="{FF5DC4F3-1D10-A642-B547-75929205DBEC}" destId="{26106B0B-1057-AB4C-B02A-F9F9DC302D5B}" srcOrd="1" destOrd="0" parTransId="{E474266A-8721-E144-B313-C2BC5095A530}" sibTransId="{16A41731-B44B-974F-915A-D469D3EC080A}"/>
    <dgm:cxn modelId="{33BE086E-29E7-E34D-9509-D1EE3CCB07A9}" type="presOf" srcId="{96D63430-0C5F-0D48-A2A5-8C13EA837893}" destId="{B2086077-4B81-0147-AA62-F368C3EE9B7A}" srcOrd="0" destOrd="0" presId="urn:microsoft.com/office/officeart/2009/3/layout/FramedTextPicture"/>
    <dgm:cxn modelId="{15FA9479-C04B-C041-8B2C-DC514BBA5DA1}" srcId="{FF5DC4F3-1D10-A642-B547-75929205DBEC}" destId="{96D63430-0C5F-0D48-A2A5-8C13EA837893}" srcOrd="0" destOrd="0" parTransId="{25E13790-714F-FD47-B9D1-E703A3A01586}" sibTransId="{77A20EC5-2D23-CE4C-9B24-477ED44BC367}"/>
    <dgm:cxn modelId="{BBE86C7D-8E32-9D43-95A5-82B4517FB78E}" type="presOf" srcId="{946E9A3A-4152-304B-89DF-200187761748}" destId="{3E416DD6-39EE-5E45-8E58-500193DBDAFF}" srcOrd="0" destOrd="0" presId="urn:microsoft.com/office/officeart/2009/3/layout/FramedTextPicture"/>
    <dgm:cxn modelId="{435633BA-CABA-5D46-AF13-DBA966C346E0}" srcId="{FF5DC4F3-1D10-A642-B547-75929205DBEC}" destId="{23BEBDF6-2A3B-AB46-B0B5-445D6CC9ABF6}" srcOrd="2" destOrd="0" parTransId="{94FA3B11-CFD4-FE4B-AFC8-42043ACEA2C5}" sibTransId="{25CE4CFE-913C-7F4B-BB29-85948D0D669B}"/>
    <dgm:cxn modelId="{1F338AD4-9BE6-524F-8BE9-869906FDA8BF}" type="presOf" srcId="{FF5DC4F3-1D10-A642-B547-75929205DBEC}" destId="{5890EC3A-7C5E-394C-86DE-5A714B140C14}" srcOrd="0" destOrd="0" presId="urn:microsoft.com/office/officeart/2009/3/layout/FramedTextPicture"/>
    <dgm:cxn modelId="{CCC456EC-8645-1B45-B449-E90DE1D70ECE}" type="presOf" srcId="{23BEBDF6-2A3B-AB46-B0B5-445D6CC9ABF6}" destId="{C99161AA-3635-A943-BF0F-ED05A259BB83}" srcOrd="0" destOrd="0" presId="urn:microsoft.com/office/officeart/2009/3/layout/FramedTextPicture"/>
    <dgm:cxn modelId="{956EBB24-34AB-284B-95A5-962A16B73465}" type="presParOf" srcId="{5890EC3A-7C5E-394C-86DE-5A714B140C14}" destId="{E355B929-B9BD-D442-B203-E85FA2855A5B}" srcOrd="0" destOrd="0" presId="urn:microsoft.com/office/officeart/2009/3/layout/FramedTextPicture"/>
    <dgm:cxn modelId="{93CDF733-CC35-B840-8BBC-B8EC3DB37821}" type="presParOf" srcId="{E355B929-B9BD-D442-B203-E85FA2855A5B}" destId="{15A7E876-E2D3-4C49-86AF-DCD9F64F58D2}" srcOrd="0" destOrd="0" presId="urn:microsoft.com/office/officeart/2009/3/layout/FramedTextPicture"/>
    <dgm:cxn modelId="{D9C2209B-6A9F-E04D-97CD-32D230097950}" type="presParOf" srcId="{E355B929-B9BD-D442-B203-E85FA2855A5B}" destId="{B2086077-4B81-0147-AA62-F368C3EE9B7A}" srcOrd="1" destOrd="0" presId="urn:microsoft.com/office/officeart/2009/3/layout/FramedTextPicture"/>
    <dgm:cxn modelId="{D1586989-34B8-2A46-91D4-A7284484040B}" type="presParOf" srcId="{E355B929-B9BD-D442-B203-E85FA2855A5B}" destId="{DCA50381-D7F6-2147-8D13-8AE3FBA3EF1C}" srcOrd="2" destOrd="0" presId="urn:microsoft.com/office/officeart/2009/3/layout/FramedTextPicture"/>
    <dgm:cxn modelId="{B5BC7B36-1E42-AA44-A227-418A55E6ACD1}" type="presParOf" srcId="{E355B929-B9BD-D442-B203-E85FA2855A5B}" destId="{253C7526-DC8F-DE43-BEE6-264808EAD341}" srcOrd="3" destOrd="0" presId="urn:microsoft.com/office/officeart/2009/3/layout/FramedTextPicture"/>
    <dgm:cxn modelId="{DD749658-D893-F54F-9AC3-83AE20FAE8BA}" type="presParOf" srcId="{E355B929-B9BD-D442-B203-E85FA2855A5B}" destId="{037AECBC-6079-5D4A-A210-C842EDFCD220}" srcOrd="4" destOrd="0" presId="urn:microsoft.com/office/officeart/2009/3/layout/FramedTextPicture"/>
    <dgm:cxn modelId="{E9B58DBB-8039-3244-9EBE-C666061B126F}" type="presParOf" srcId="{E355B929-B9BD-D442-B203-E85FA2855A5B}" destId="{CEA77D37-E849-454D-B814-D33E4C3A889C}" srcOrd="5" destOrd="0" presId="urn:microsoft.com/office/officeart/2009/3/layout/FramedTextPicture"/>
    <dgm:cxn modelId="{92BBD884-779F-9C4E-AC64-20128F006A01}" type="presParOf" srcId="{5890EC3A-7C5E-394C-86DE-5A714B140C14}" destId="{388ACE95-9131-EF43-854B-8B06C2447D88}" srcOrd="1" destOrd="0" presId="urn:microsoft.com/office/officeart/2009/3/layout/FramedTextPicture"/>
    <dgm:cxn modelId="{92D35ABF-5CD8-D448-8597-6713632C7811}" type="presParOf" srcId="{5890EC3A-7C5E-394C-86DE-5A714B140C14}" destId="{4AC4AEF9-26D3-1C41-B853-8C627903C6A5}" srcOrd="2" destOrd="0" presId="urn:microsoft.com/office/officeart/2009/3/layout/FramedTextPicture"/>
    <dgm:cxn modelId="{779D40CB-B76F-7542-9779-BB2FD2AB77EC}" type="presParOf" srcId="{4AC4AEF9-26D3-1C41-B853-8C627903C6A5}" destId="{E842E160-DEC7-C54E-917B-03E8ADB05378}" srcOrd="0" destOrd="0" presId="urn:microsoft.com/office/officeart/2009/3/layout/FramedTextPicture"/>
    <dgm:cxn modelId="{C971D46E-1767-C645-9336-36027BFE23B3}" type="presParOf" srcId="{4AC4AEF9-26D3-1C41-B853-8C627903C6A5}" destId="{A33EE7E7-E673-E240-B0FE-F540C785A60F}" srcOrd="1" destOrd="0" presId="urn:microsoft.com/office/officeart/2009/3/layout/FramedTextPicture"/>
    <dgm:cxn modelId="{67C827B5-1B6F-8C4C-BBFD-A47C1B262CA6}" type="presParOf" srcId="{4AC4AEF9-26D3-1C41-B853-8C627903C6A5}" destId="{545C4AC8-7481-D049-9587-AB642491ADD9}" srcOrd="2" destOrd="0" presId="urn:microsoft.com/office/officeart/2009/3/layout/FramedTextPicture"/>
    <dgm:cxn modelId="{76C274CB-5DEA-B24A-833D-986E5902D55E}" type="presParOf" srcId="{4AC4AEF9-26D3-1C41-B853-8C627903C6A5}" destId="{8F92698D-A4DD-5B49-84BE-82110A1C728A}" srcOrd="3" destOrd="0" presId="urn:microsoft.com/office/officeart/2009/3/layout/FramedTextPicture"/>
    <dgm:cxn modelId="{899D6D08-004D-A348-B9EF-785B4BE0E243}" type="presParOf" srcId="{4AC4AEF9-26D3-1C41-B853-8C627903C6A5}" destId="{1919F4FD-5F9B-3B4F-98C3-42CAE32D6D28}" srcOrd="4" destOrd="0" presId="urn:microsoft.com/office/officeart/2009/3/layout/FramedTextPicture"/>
    <dgm:cxn modelId="{73DCACE9-12E7-D844-A2C2-0204BB7DE97F}" type="presParOf" srcId="{4AC4AEF9-26D3-1C41-B853-8C627903C6A5}" destId="{8297B731-A473-E840-A875-D1FACD512DFB}" srcOrd="5" destOrd="0" presId="urn:microsoft.com/office/officeart/2009/3/layout/FramedTextPicture"/>
    <dgm:cxn modelId="{1E1E4DFC-F3DC-5347-BFB4-E2DDFE3533A7}" type="presParOf" srcId="{5890EC3A-7C5E-394C-86DE-5A714B140C14}" destId="{F06F1F09-36A7-2840-AD79-E4E35375B5FF}" srcOrd="3" destOrd="0" presId="urn:microsoft.com/office/officeart/2009/3/layout/FramedTextPicture"/>
    <dgm:cxn modelId="{2864320C-E60A-6741-ADF0-2B6FA121555A}" type="presParOf" srcId="{5890EC3A-7C5E-394C-86DE-5A714B140C14}" destId="{68339021-F68F-4841-AEAC-A79BD5D45275}" srcOrd="4" destOrd="0" presId="urn:microsoft.com/office/officeart/2009/3/layout/FramedTextPicture"/>
    <dgm:cxn modelId="{7E9645E9-F64F-624C-8DCD-E984F5258514}" type="presParOf" srcId="{68339021-F68F-4841-AEAC-A79BD5D45275}" destId="{54325B10-9958-2442-99E8-0D1B8D6A8F62}" srcOrd="0" destOrd="0" presId="urn:microsoft.com/office/officeart/2009/3/layout/FramedTextPicture"/>
    <dgm:cxn modelId="{520F57B6-4955-0549-AE8F-0EF60DCF4C83}" type="presParOf" srcId="{68339021-F68F-4841-AEAC-A79BD5D45275}" destId="{C99161AA-3635-A943-BF0F-ED05A259BB83}" srcOrd="1" destOrd="0" presId="urn:microsoft.com/office/officeart/2009/3/layout/FramedTextPicture"/>
    <dgm:cxn modelId="{41EF8D6F-CE94-F04A-BD58-C05B3C234BF2}" type="presParOf" srcId="{68339021-F68F-4841-AEAC-A79BD5D45275}" destId="{A1D629E0-BA5F-3542-B8CF-EAD959DA7719}" srcOrd="2" destOrd="0" presId="urn:microsoft.com/office/officeart/2009/3/layout/FramedTextPicture"/>
    <dgm:cxn modelId="{3CEB9621-433D-634B-BD18-3FFFA618AE5A}" type="presParOf" srcId="{68339021-F68F-4841-AEAC-A79BD5D45275}" destId="{B807AFDB-D6AA-0C47-9201-827ED038F177}" srcOrd="3" destOrd="0" presId="urn:microsoft.com/office/officeart/2009/3/layout/FramedTextPicture"/>
    <dgm:cxn modelId="{3AA98193-358B-1749-8AF4-4A3231E98513}" type="presParOf" srcId="{68339021-F68F-4841-AEAC-A79BD5D45275}" destId="{38AAEEAA-3329-EC41-9EC6-E804EE79EE6B}" srcOrd="4" destOrd="0" presId="urn:microsoft.com/office/officeart/2009/3/layout/FramedTextPicture"/>
    <dgm:cxn modelId="{81BD33A2-144C-7749-9FF0-4C70B5836157}" type="presParOf" srcId="{68339021-F68F-4841-AEAC-A79BD5D45275}" destId="{3518F8E4-1ADE-2A41-A95D-C2E28E92D3DA}" srcOrd="5" destOrd="0" presId="urn:microsoft.com/office/officeart/2009/3/layout/FramedTextPicture"/>
    <dgm:cxn modelId="{52DFB42B-0A1F-F440-8496-A225B9526A13}" type="presParOf" srcId="{5890EC3A-7C5E-394C-86DE-5A714B140C14}" destId="{7F8F0F4F-D0FF-4C4D-B096-754FBB307BCA}" srcOrd="5" destOrd="0" presId="urn:microsoft.com/office/officeart/2009/3/layout/FramedTextPicture"/>
    <dgm:cxn modelId="{C059FDB2-7E17-6F45-B1E2-34E49BA732EE}" type="presParOf" srcId="{5890EC3A-7C5E-394C-86DE-5A714B140C14}" destId="{0DC203C2-063F-E742-A763-14B9B1BF14DC}" srcOrd="6" destOrd="0" presId="urn:microsoft.com/office/officeart/2009/3/layout/FramedTextPicture"/>
    <dgm:cxn modelId="{718E5343-BF64-8B4C-AA30-7E9468A1C470}" type="presParOf" srcId="{0DC203C2-063F-E742-A763-14B9B1BF14DC}" destId="{A94C4FE9-BFCD-5849-BFF9-D695E6B02F90}" srcOrd="0" destOrd="0" presId="urn:microsoft.com/office/officeart/2009/3/layout/FramedTextPicture"/>
    <dgm:cxn modelId="{8072CE4B-55C5-1C48-BEB9-5AF6A5E564ED}" type="presParOf" srcId="{0DC203C2-063F-E742-A763-14B9B1BF14DC}" destId="{3E416DD6-39EE-5E45-8E58-500193DBDAFF}" srcOrd="1" destOrd="0" presId="urn:microsoft.com/office/officeart/2009/3/layout/FramedTextPicture"/>
    <dgm:cxn modelId="{D2C130A1-FA7F-E045-A1BA-843297F4E520}" type="presParOf" srcId="{0DC203C2-063F-E742-A763-14B9B1BF14DC}" destId="{0A4353B5-CB56-3D47-9056-C421D49F8098}" srcOrd="2" destOrd="0" presId="urn:microsoft.com/office/officeart/2009/3/layout/FramedTextPicture"/>
    <dgm:cxn modelId="{1145A069-E2CF-884E-AB88-6918F0C96ABE}" type="presParOf" srcId="{0DC203C2-063F-E742-A763-14B9B1BF14DC}" destId="{87FF3B49-957C-864C-81E3-389787F7FFD1}" srcOrd="3" destOrd="0" presId="urn:microsoft.com/office/officeart/2009/3/layout/FramedTextPicture"/>
    <dgm:cxn modelId="{EDAD5D0A-9C88-F448-BBEB-88585657BA95}" type="presParOf" srcId="{0DC203C2-063F-E742-A763-14B9B1BF14DC}" destId="{A716031C-545C-AD41-A8D8-A5E961A2D966}" srcOrd="4" destOrd="0" presId="urn:microsoft.com/office/officeart/2009/3/layout/FramedTextPicture"/>
    <dgm:cxn modelId="{DCA05DF3-CB1A-AD40-8291-F697806F86DE}" type="presParOf" srcId="{0DC203C2-063F-E742-A763-14B9B1BF14DC}" destId="{A39CB366-9324-E843-BDD7-C2D941553025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8ADD79-EE9F-AC4E-AC29-F355A8CEE107}">
      <dsp:nvSpPr>
        <dsp:cNvPr id="0" name=""/>
        <dsp:cNvSpPr/>
      </dsp:nvSpPr>
      <dsp:spPr>
        <a:xfrm rot="16200000">
          <a:off x="1051742" y="-1051742"/>
          <a:ext cx="1417211" cy="3520697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Reliable</a:t>
          </a:r>
        </a:p>
      </dsp:txBody>
      <dsp:txXfrm rot="5400000">
        <a:off x="0" y="0"/>
        <a:ext cx="3520697" cy="1062909"/>
      </dsp:txXfrm>
    </dsp:sp>
    <dsp:sp modelId="{328A3765-738D-5B41-B901-72CB7F0CAA89}">
      <dsp:nvSpPr>
        <dsp:cNvPr id="0" name=""/>
        <dsp:cNvSpPr/>
      </dsp:nvSpPr>
      <dsp:spPr>
        <a:xfrm>
          <a:off x="3520697" y="0"/>
          <a:ext cx="3520697" cy="1417211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181866"/>
                <a:satOff val="-18964"/>
                <a:lumOff val="127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81866"/>
                <a:satOff val="-18964"/>
                <a:lumOff val="127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81866"/>
                <a:satOff val="-18964"/>
                <a:lumOff val="127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Scalable</a:t>
          </a:r>
        </a:p>
      </dsp:txBody>
      <dsp:txXfrm>
        <a:off x="3520697" y="0"/>
        <a:ext cx="3520697" cy="1062909"/>
      </dsp:txXfrm>
    </dsp:sp>
    <dsp:sp modelId="{8A9051CD-E120-5448-8C6C-538E274CF6E8}">
      <dsp:nvSpPr>
        <dsp:cNvPr id="0" name=""/>
        <dsp:cNvSpPr/>
      </dsp:nvSpPr>
      <dsp:spPr>
        <a:xfrm rot="10800000">
          <a:off x="0" y="1417211"/>
          <a:ext cx="3520697" cy="1417211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363732"/>
                <a:satOff val="-37928"/>
                <a:lumOff val="254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63732"/>
                <a:satOff val="-37928"/>
                <a:lumOff val="254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63732"/>
                <a:satOff val="-37928"/>
                <a:lumOff val="254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Manageable</a:t>
          </a:r>
        </a:p>
      </dsp:txBody>
      <dsp:txXfrm rot="10800000">
        <a:off x="0" y="1771515"/>
        <a:ext cx="3520697" cy="1062909"/>
      </dsp:txXfrm>
    </dsp:sp>
    <dsp:sp modelId="{0C09C4CE-1477-8A4F-8894-A817154F10C9}">
      <dsp:nvSpPr>
        <dsp:cNvPr id="0" name=""/>
        <dsp:cNvSpPr/>
      </dsp:nvSpPr>
      <dsp:spPr>
        <a:xfrm rot="5400000">
          <a:off x="4572440" y="365469"/>
          <a:ext cx="1417211" cy="3520697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545598"/>
                <a:satOff val="-56892"/>
                <a:lumOff val="382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545598"/>
                <a:satOff val="-56892"/>
                <a:lumOff val="382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545598"/>
                <a:satOff val="-56892"/>
                <a:lumOff val="382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Free to use</a:t>
          </a:r>
        </a:p>
      </dsp:txBody>
      <dsp:txXfrm rot="-5400000">
        <a:off x="3520697" y="1771514"/>
        <a:ext cx="3520697" cy="1062909"/>
      </dsp:txXfrm>
    </dsp:sp>
    <dsp:sp modelId="{B3035DA2-4817-B443-88CC-0619F5549611}">
      <dsp:nvSpPr>
        <dsp:cNvPr id="0" name=""/>
        <dsp:cNvSpPr/>
      </dsp:nvSpPr>
      <dsp:spPr>
        <a:xfrm>
          <a:off x="2123987" y="948688"/>
          <a:ext cx="2793419" cy="937046"/>
        </a:xfrm>
        <a:prstGeom prst="roundRect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SafeSquid SWG</a:t>
          </a:r>
        </a:p>
      </dsp:txBody>
      <dsp:txXfrm>
        <a:off x="2169730" y="994431"/>
        <a:ext cx="2701933" cy="8455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4B35E-8391-6748-A16E-DD54707CCB33}">
      <dsp:nvSpPr>
        <dsp:cNvPr id="0" name=""/>
        <dsp:cNvSpPr/>
      </dsp:nvSpPr>
      <dsp:spPr>
        <a:xfrm>
          <a:off x="3126491" y="913182"/>
          <a:ext cx="6081126" cy="6081126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51AEC0B-EE54-9448-8DAE-FBFDE9C91F4F}">
      <dsp:nvSpPr>
        <dsp:cNvPr id="0" name=""/>
        <dsp:cNvSpPr/>
      </dsp:nvSpPr>
      <dsp:spPr>
        <a:xfrm>
          <a:off x="3126491" y="913182"/>
          <a:ext cx="6081126" cy="6081126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BD9A98C-CFA1-DF45-88C2-A7B9DCEE6A9D}">
      <dsp:nvSpPr>
        <dsp:cNvPr id="0" name=""/>
        <dsp:cNvSpPr/>
      </dsp:nvSpPr>
      <dsp:spPr>
        <a:xfrm>
          <a:off x="3126491" y="913182"/>
          <a:ext cx="6081126" cy="6081126"/>
        </a:xfrm>
        <a:prstGeom prst="blockArc">
          <a:avLst>
            <a:gd name="adj1" fmla="val 0"/>
            <a:gd name="adj2" fmla="val 5400000"/>
            <a:gd name="adj3" fmla="val 4642"/>
          </a:avLst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EE23A3-27DF-F645-BB50-F4DAF8A65E50}">
      <dsp:nvSpPr>
        <dsp:cNvPr id="0" name=""/>
        <dsp:cNvSpPr/>
      </dsp:nvSpPr>
      <dsp:spPr>
        <a:xfrm>
          <a:off x="3126491" y="913182"/>
          <a:ext cx="6081126" cy="6081126"/>
        </a:xfrm>
        <a:prstGeom prst="blockArc">
          <a:avLst>
            <a:gd name="adj1" fmla="val 16200000"/>
            <a:gd name="adj2" fmla="val 0"/>
            <a:gd name="adj3" fmla="val 464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C08ABD-190D-CB49-A66E-148A327E3E38}">
      <dsp:nvSpPr>
        <dsp:cNvPr id="0" name=""/>
        <dsp:cNvSpPr/>
      </dsp:nvSpPr>
      <dsp:spPr>
        <a:xfrm>
          <a:off x="4611912" y="2398603"/>
          <a:ext cx="3110284" cy="3110284"/>
        </a:xfrm>
        <a:prstGeom prst="ellipse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Harvested Credentials</a:t>
          </a:r>
        </a:p>
      </dsp:txBody>
      <dsp:txXfrm>
        <a:off x="5067403" y="2854094"/>
        <a:ext cx="2199302" cy="2199302"/>
      </dsp:txXfrm>
    </dsp:sp>
    <dsp:sp modelId="{E4590EBA-9902-C644-A5E8-A86E349203B7}">
      <dsp:nvSpPr>
        <dsp:cNvPr id="0" name=""/>
        <dsp:cNvSpPr/>
      </dsp:nvSpPr>
      <dsp:spPr>
        <a:xfrm>
          <a:off x="4876070" y="-307229"/>
          <a:ext cx="2581968" cy="258196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/>
            <a:t>Credential Market</a:t>
          </a:r>
        </a:p>
      </dsp:txBody>
      <dsp:txXfrm>
        <a:off x="5254190" y="70891"/>
        <a:ext cx="1825728" cy="1825728"/>
      </dsp:txXfrm>
    </dsp:sp>
    <dsp:sp modelId="{FE54C15E-8641-6849-A404-D62A3AA96234}">
      <dsp:nvSpPr>
        <dsp:cNvPr id="0" name=""/>
        <dsp:cNvSpPr/>
      </dsp:nvSpPr>
      <dsp:spPr>
        <a:xfrm>
          <a:off x="7846061" y="2662761"/>
          <a:ext cx="2581968" cy="2581968"/>
        </a:xfrm>
        <a:prstGeom prst="ellipse">
          <a:avLst/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Account Takeover</a:t>
          </a:r>
        </a:p>
      </dsp:txBody>
      <dsp:txXfrm>
        <a:off x="8224181" y="3040881"/>
        <a:ext cx="1825728" cy="1825728"/>
      </dsp:txXfrm>
    </dsp:sp>
    <dsp:sp modelId="{E44CED4B-0129-F343-9EED-04A6EBE0E4FD}">
      <dsp:nvSpPr>
        <dsp:cNvPr id="0" name=""/>
        <dsp:cNvSpPr/>
      </dsp:nvSpPr>
      <dsp:spPr>
        <a:xfrm>
          <a:off x="4876070" y="5632753"/>
          <a:ext cx="2581968" cy="2581968"/>
        </a:xfrm>
        <a:prstGeom prst="ellipse">
          <a:avLst/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Identity Theft</a:t>
          </a:r>
        </a:p>
      </dsp:txBody>
      <dsp:txXfrm>
        <a:off x="5254190" y="6010873"/>
        <a:ext cx="1825728" cy="1825728"/>
      </dsp:txXfrm>
    </dsp:sp>
    <dsp:sp modelId="{1512FEC7-CE54-D042-A53D-D14185A418B9}">
      <dsp:nvSpPr>
        <dsp:cNvPr id="0" name=""/>
        <dsp:cNvSpPr/>
      </dsp:nvSpPr>
      <dsp:spPr>
        <a:xfrm>
          <a:off x="1906079" y="2662761"/>
          <a:ext cx="2581968" cy="2581968"/>
        </a:xfrm>
        <a:prstGeom prst="ellipse">
          <a:avLst/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Credential Stuffing</a:t>
          </a:r>
        </a:p>
      </dsp:txBody>
      <dsp:txXfrm>
        <a:off x="2284199" y="3040881"/>
        <a:ext cx="1825728" cy="182572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789C8-AC80-8F45-B5E3-95AAC35DFA24}">
      <dsp:nvSpPr>
        <dsp:cNvPr id="0" name=""/>
        <dsp:cNvSpPr/>
      </dsp:nvSpPr>
      <dsp:spPr>
        <a:xfrm>
          <a:off x="2612292" y="502355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22D69-2BB3-5449-A88E-0C950FFDD492}">
      <dsp:nvSpPr>
        <dsp:cNvPr id="0" name=""/>
        <dsp:cNvSpPr/>
      </dsp:nvSpPr>
      <dsp:spPr>
        <a:xfrm>
          <a:off x="2612292" y="3194953"/>
          <a:ext cx="449314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4E2327-B8E8-EF49-9EBA-9EB36A7B6F60}">
      <dsp:nvSpPr>
        <dsp:cNvPr id="0" name=""/>
        <dsp:cNvSpPr/>
      </dsp:nvSpPr>
      <dsp:spPr>
        <a:xfrm>
          <a:off x="2612292" y="136634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E7B24-771F-C84F-80A6-9140428E5FC3}">
      <dsp:nvSpPr>
        <dsp:cNvPr id="0" name=""/>
        <dsp:cNvSpPr/>
      </dsp:nvSpPr>
      <dsp:spPr>
        <a:xfrm>
          <a:off x="0" y="140190"/>
          <a:ext cx="5224584" cy="5224584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7769" b="-8769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1EB22-4F03-3441-BCB5-E55F788820D6}">
      <dsp:nvSpPr>
        <dsp:cNvPr id="0" name=""/>
        <dsp:cNvSpPr/>
      </dsp:nvSpPr>
      <dsp:spPr>
        <a:xfrm>
          <a:off x="1413998" y="5422093"/>
          <a:ext cx="2263841" cy="9678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>
              <a:solidFill>
                <a:schemeClr val="tx1"/>
              </a:solidFill>
            </a:rPr>
            <a:t>Target</a:t>
          </a:r>
        </a:p>
      </dsp:txBody>
      <dsp:txXfrm>
        <a:off x="1413998" y="5422093"/>
        <a:ext cx="2263841" cy="967813"/>
      </dsp:txXfrm>
    </dsp:sp>
    <dsp:sp modelId="{EB70002E-CFCA-AE4F-A4CF-04D1048C3418}">
      <dsp:nvSpPr>
        <dsp:cNvPr id="0" name=""/>
        <dsp:cNvSpPr/>
      </dsp:nvSpPr>
      <dsp:spPr>
        <a:xfrm>
          <a:off x="7074088" y="58266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8905" t="-22351" r="-18905" b="5212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A5D46-B936-314E-95F0-563FF608D573}">
      <dsp:nvSpPr>
        <dsp:cNvPr id="0" name=""/>
        <dsp:cNvSpPr/>
      </dsp:nvSpPr>
      <dsp:spPr>
        <a:xfrm>
          <a:off x="8641463" y="582660"/>
          <a:ext cx="1807706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0" kern="1200" err="1"/>
            <a:t>TechNews</a:t>
          </a:r>
          <a:endParaRPr lang="en-GB" sz="3000" b="0" kern="1200"/>
        </a:p>
      </dsp:txBody>
      <dsp:txXfrm>
        <a:off x="8641463" y="582660"/>
        <a:ext cx="1807706" cy="1567375"/>
      </dsp:txXfrm>
    </dsp:sp>
    <dsp:sp modelId="{3E31471A-EC15-FF45-B533-5442AC84AFD5}">
      <dsp:nvSpPr>
        <dsp:cNvPr id="0" name=""/>
        <dsp:cNvSpPr/>
      </dsp:nvSpPr>
      <dsp:spPr>
        <a:xfrm>
          <a:off x="6321747" y="2411265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5">
            <a:duotone>
              <a:srgbClr val="156082">
                <a:shade val="45000"/>
                <a:satMod val="135000"/>
              </a:srgbClr>
              <a:prstClr val="white"/>
            </a:duoton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67139" t="-43021" r="-67139" b="-36131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6E4CA6-7747-5E46-BF71-1DA2751B99A4}">
      <dsp:nvSpPr>
        <dsp:cNvPr id="0" name=""/>
        <dsp:cNvSpPr/>
      </dsp:nvSpPr>
      <dsp:spPr>
        <a:xfrm>
          <a:off x="8109810" y="2411265"/>
          <a:ext cx="1696030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0" kern="1200" err="1"/>
            <a:t>BankEase</a:t>
          </a:r>
          <a:endParaRPr lang="en-GB" sz="3000" b="0" kern="1200"/>
        </a:p>
      </dsp:txBody>
      <dsp:txXfrm>
        <a:off x="8109810" y="2411265"/>
        <a:ext cx="1696030" cy="1567375"/>
      </dsp:txXfrm>
    </dsp:sp>
    <dsp:sp modelId="{71B398D6-0523-D54D-AF15-4DA56661B7FC}">
      <dsp:nvSpPr>
        <dsp:cNvPr id="0" name=""/>
        <dsp:cNvSpPr/>
      </dsp:nvSpPr>
      <dsp:spPr>
        <a:xfrm>
          <a:off x="7074088" y="423987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6934" t="5212" r="6934" b="5212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AE2FCA-E1BA-9540-828C-EAA0B8306A82}">
      <dsp:nvSpPr>
        <dsp:cNvPr id="0" name=""/>
        <dsp:cNvSpPr/>
      </dsp:nvSpPr>
      <dsp:spPr>
        <a:xfrm>
          <a:off x="8793988" y="4239870"/>
          <a:ext cx="1655181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0" kern="1200"/>
            <a:t>Manager</a:t>
          </a:r>
        </a:p>
      </dsp:txBody>
      <dsp:txXfrm>
        <a:off x="8793988" y="4239870"/>
        <a:ext cx="1655181" cy="156737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5524BA-BA61-FA46-AC76-3EDF5D903E1C}">
      <dsp:nvSpPr>
        <dsp:cNvPr id="0" name=""/>
        <dsp:cNvSpPr/>
      </dsp:nvSpPr>
      <dsp:spPr>
        <a:xfrm>
          <a:off x="2915427" y="920738"/>
          <a:ext cx="6132221" cy="6132221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403BF76-2DDC-BE43-8173-460D9E9F3E3A}">
      <dsp:nvSpPr>
        <dsp:cNvPr id="0" name=""/>
        <dsp:cNvSpPr/>
      </dsp:nvSpPr>
      <dsp:spPr>
        <a:xfrm>
          <a:off x="2915427" y="920738"/>
          <a:ext cx="6132221" cy="6132221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D522BA0-8850-C64D-BB7E-868E4701F9AC}">
      <dsp:nvSpPr>
        <dsp:cNvPr id="0" name=""/>
        <dsp:cNvSpPr/>
      </dsp:nvSpPr>
      <dsp:spPr>
        <a:xfrm>
          <a:off x="2915427" y="920738"/>
          <a:ext cx="6132221" cy="6132221"/>
        </a:xfrm>
        <a:prstGeom prst="blockArc">
          <a:avLst>
            <a:gd name="adj1" fmla="val 0"/>
            <a:gd name="adj2" fmla="val 5400000"/>
            <a:gd name="adj3" fmla="val 4643"/>
          </a:avLst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CE7DADC-2846-DD40-A18E-83DFEC9F00E4}">
      <dsp:nvSpPr>
        <dsp:cNvPr id="0" name=""/>
        <dsp:cNvSpPr/>
      </dsp:nvSpPr>
      <dsp:spPr>
        <a:xfrm>
          <a:off x="2915427" y="920738"/>
          <a:ext cx="6132221" cy="6132221"/>
        </a:xfrm>
        <a:prstGeom prst="blockArc">
          <a:avLst>
            <a:gd name="adj1" fmla="val 16200000"/>
            <a:gd name="adj2" fmla="val 0"/>
            <a:gd name="adj3" fmla="val 4643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C08ABD-190D-CB49-A66E-148A327E3E38}">
      <dsp:nvSpPr>
        <dsp:cNvPr id="0" name=""/>
        <dsp:cNvSpPr/>
      </dsp:nvSpPr>
      <dsp:spPr>
        <a:xfrm>
          <a:off x="4315136" y="2320446"/>
          <a:ext cx="3332804" cy="3332804"/>
        </a:xfrm>
        <a:prstGeom prst="ellipse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XSS Script Execution</a:t>
          </a:r>
        </a:p>
      </dsp:txBody>
      <dsp:txXfrm>
        <a:off x="4803214" y="2808524"/>
        <a:ext cx="2356648" cy="2356648"/>
      </dsp:txXfrm>
    </dsp:sp>
    <dsp:sp modelId="{AD44870E-4AB3-0F4E-97A0-E3A3D5A32249}">
      <dsp:nvSpPr>
        <dsp:cNvPr id="0" name=""/>
        <dsp:cNvSpPr/>
      </dsp:nvSpPr>
      <dsp:spPr>
        <a:xfrm>
          <a:off x="4993036" y="3408"/>
          <a:ext cx="1977003" cy="197700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/>
            <a:t>Session Hijack</a:t>
          </a:r>
        </a:p>
      </dsp:txBody>
      <dsp:txXfrm>
        <a:off x="5282561" y="292933"/>
        <a:ext cx="1397953" cy="1397953"/>
      </dsp:txXfrm>
    </dsp:sp>
    <dsp:sp modelId="{69528A2B-73D9-2A4F-A7FF-36DF588E69E8}">
      <dsp:nvSpPr>
        <dsp:cNvPr id="0" name=""/>
        <dsp:cNvSpPr/>
      </dsp:nvSpPr>
      <dsp:spPr>
        <a:xfrm>
          <a:off x="7987975" y="2998347"/>
          <a:ext cx="1977003" cy="1977003"/>
        </a:xfrm>
        <a:prstGeom prst="ellipse">
          <a:avLst/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b="0" kern="1200"/>
            <a:t>Crypto-jacking</a:t>
          </a:r>
          <a:endParaRPr lang="en-GB" sz="3200" b="0" kern="1200"/>
        </a:p>
      </dsp:txBody>
      <dsp:txXfrm>
        <a:off x="8277500" y="3287872"/>
        <a:ext cx="1397953" cy="1397953"/>
      </dsp:txXfrm>
    </dsp:sp>
    <dsp:sp modelId="{027C44E0-2D5C-0049-B877-8C6FEB40C549}">
      <dsp:nvSpPr>
        <dsp:cNvPr id="0" name=""/>
        <dsp:cNvSpPr/>
      </dsp:nvSpPr>
      <dsp:spPr>
        <a:xfrm>
          <a:off x="4993036" y="5993285"/>
          <a:ext cx="1977003" cy="1977003"/>
        </a:xfrm>
        <a:prstGeom prst="ellipse">
          <a:avLst/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Deface Websites</a:t>
          </a:r>
        </a:p>
      </dsp:txBody>
      <dsp:txXfrm>
        <a:off x="5282561" y="6282810"/>
        <a:ext cx="1397953" cy="1397953"/>
      </dsp:txXfrm>
    </dsp:sp>
    <dsp:sp modelId="{9828B842-24C9-4A47-9B04-33FDE1BD7995}">
      <dsp:nvSpPr>
        <dsp:cNvPr id="0" name=""/>
        <dsp:cNvSpPr/>
      </dsp:nvSpPr>
      <dsp:spPr>
        <a:xfrm>
          <a:off x="1998097" y="2998347"/>
          <a:ext cx="1977003" cy="1977003"/>
        </a:xfrm>
        <a:prstGeom prst="ellipse">
          <a:avLst/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Web Tracking</a:t>
          </a:r>
        </a:p>
      </dsp:txBody>
      <dsp:txXfrm>
        <a:off x="2287622" y="3287872"/>
        <a:ext cx="1397953" cy="139795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3D71F0-CD45-834C-8A64-119ECBDC3308}">
      <dsp:nvSpPr>
        <dsp:cNvPr id="0" name=""/>
        <dsp:cNvSpPr/>
      </dsp:nvSpPr>
      <dsp:spPr>
        <a:xfrm>
          <a:off x="3784" y="3390439"/>
          <a:ext cx="3367807" cy="1347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kern="1200"/>
            <a:t>The Threat Landscape</a:t>
          </a:r>
          <a:endParaRPr lang="en-GB" sz="2300" kern="1200"/>
        </a:p>
      </dsp:txBody>
      <dsp:txXfrm>
        <a:off x="677345" y="3390439"/>
        <a:ext cx="2020685" cy="1347122"/>
      </dsp:txXfrm>
    </dsp:sp>
    <dsp:sp modelId="{A6A9F22E-9183-1A45-9A28-CFA10B019214}">
      <dsp:nvSpPr>
        <dsp:cNvPr id="0" name=""/>
        <dsp:cNvSpPr/>
      </dsp:nvSpPr>
      <dsp:spPr>
        <a:xfrm>
          <a:off x="3034810" y="3390439"/>
          <a:ext cx="3367807" cy="1347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kern="1200"/>
            <a:t>Anatomy of the Attack</a:t>
          </a:r>
          <a:endParaRPr lang="en-GB" sz="2300" kern="1200"/>
        </a:p>
      </dsp:txBody>
      <dsp:txXfrm>
        <a:off x="3708371" y="3390439"/>
        <a:ext cx="2020685" cy="1347122"/>
      </dsp:txXfrm>
    </dsp:sp>
    <dsp:sp modelId="{1CC3F16B-8D1E-1840-9A95-829B86E2443D}">
      <dsp:nvSpPr>
        <dsp:cNvPr id="0" name=""/>
        <dsp:cNvSpPr/>
      </dsp:nvSpPr>
      <dsp:spPr>
        <a:xfrm>
          <a:off x="6065837" y="3390439"/>
          <a:ext cx="3367807" cy="1347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kern="1200"/>
            <a:t>Limitations of Traditional Security</a:t>
          </a:r>
          <a:endParaRPr lang="en-GB" sz="2300" kern="1200"/>
        </a:p>
      </dsp:txBody>
      <dsp:txXfrm>
        <a:off x="6739398" y="3390439"/>
        <a:ext cx="2020685" cy="1347122"/>
      </dsp:txXfrm>
    </dsp:sp>
    <dsp:sp modelId="{667CD944-32B0-424D-A838-FEAC30DA0B7D}">
      <dsp:nvSpPr>
        <dsp:cNvPr id="0" name=""/>
        <dsp:cNvSpPr/>
      </dsp:nvSpPr>
      <dsp:spPr>
        <a:xfrm>
          <a:off x="9096863" y="3390439"/>
          <a:ext cx="3367807" cy="1347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Live Demonstration</a:t>
          </a:r>
        </a:p>
      </dsp:txBody>
      <dsp:txXfrm>
        <a:off x="9770424" y="3390439"/>
        <a:ext cx="2020685" cy="1347122"/>
      </dsp:txXfrm>
    </dsp:sp>
    <dsp:sp modelId="{BD8D310D-DF84-9541-8AB5-B73B1A5E74E0}">
      <dsp:nvSpPr>
        <dsp:cNvPr id="0" name=""/>
        <dsp:cNvSpPr/>
      </dsp:nvSpPr>
      <dsp:spPr>
        <a:xfrm>
          <a:off x="12127890" y="3390439"/>
          <a:ext cx="3367807" cy="13471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Proactive Defence Strategies</a:t>
          </a:r>
        </a:p>
      </dsp:txBody>
      <dsp:txXfrm>
        <a:off x="12801451" y="3390439"/>
        <a:ext cx="2020685" cy="134712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CA5DA-73F5-E44C-88B8-3B8494BD0993}">
      <dsp:nvSpPr>
        <dsp:cNvPr id="0" name=""/>
        <dsp:cNvSpPr/>
      </dsp:nvSpPr>
      <dsp:spPr>
        <a:xfrm>
          <a:off x="2612292" y="502355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C4DDD9-8D81-0E49-BEAA-ACC1AB50305F}">
      <dsp:nvSpPr>
        <dsp:cNvPr id="0" name=""/>
        <dsp:cNvSpPr/>
      </dsp:nvSpPr>
      <dsp:spPr>
        <a:xfrm>
          <a:off x="2612292" y="3194953"/>
          <a:ext cx="449314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4E2327-B8E8-EF49-9EBA-9EB36A7B6F60}">
      <dsp:nvSpPr>
        <dsp:cNvPr id="0" name=""/>
        <dsp:cNvSpPr/>
      </dsp:nvSpPr>
      <dsp:spPr>
        <a:xfrm>
          <a:off x="2612292" y="136634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E7B24-771F-C84F-80A6-9140428E5FC3}">
      <dsp:nvSpPr>
        <dsp:cNvPr id="0" name=""/>
        <dsp:cNvSpPr/>
      </dsp:nvSpPr>
      <dsp:spPr>
        <a:xfrm>
          <a:off x="0" y="140190"/>
          <a:ext cx="5224584" cy="5224584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7769" b="-8769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1EB22-4F03-3441-BCB5-E55F788820D6}">
      <dsp:nvSpPr>
        <dsp:cNvPr id="0" name=""/>
        <dsp:cNvSpPr/>
      </dsp:nvSpPr>
      <dsp:spPr>
        <a:xfrm>
          <a:off x="1413998" y="5422093"/>
          <a:ext cx="2263841" cy="9678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>
              <a:solidFill>
                <a:schemeClr val="tx1"/>
              </a:solidFill>
            </a:rPr>
            <a:t>Target</a:t>
          </a:r>
        </a:p>
      </dsp:txBody>
      <dsp:txXfrm>
        <a:off x="1413998" y="5422093"/>
        <a:ext cx="2263841" cy="967813"/>
      </dsp:txXfrm>
    </dsp:sp>
    <dsp:sp modelId="{EB70002E-CFCA-AE4F-A4CF-04D1048C3418}">
      <dsp:nvSpPr>
        <dsp:cNvPr id="0" name=""/>
        <dsp:cNvSpPr/>
      </dsp:nvSpPr>
      <dsp:spPr>
        <a:xfrm>
          <a:off x="7074088" y="58266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5548" t="15548" r="15548" b="15548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A5D46-B936-314E-95F0-563FF608D573}">
      <dsp:nvSpPr>
        <dsp:cNvPr id="0" name=""/>
        <dsp:cNvSpPr/>
      </dsp:nvSpPr>
      <dsp:spPr>
        <a:xfrm>
          <a:off x="8478733" y="629149"/>
          <a:ext cx="1807706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0" rIns="11811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b="0" i="0" kern="1200"/>
            <a:t>Microsoft</a:t>
          </a:r>
        </a:p>
      </dsp:txBody>
      <dsp:txXfrm>
        <a:off x="8478733" y="629149"/>
        <a:ext cx="1807706" cy="1567375"/>
      </dsp:txXfrm>
    </dsp:sp>
    <dsp:sp modelId="{4F056E09-BBD1-874E-8E2E-55AE2F055747}">
      <dsp:nvSpPr>
        <dsp:cNvPr id="0" name=""/>
        <dsp:cNvSpPr/>
      </dsp:nvSpPr>
      <dsp:spPr>
        <a:xfrm>
          <a:off x="6321747" y="2411265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-18905" t="-22351" r="-18905" b="5212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BDF1C7-0AA6-C942-88BF-3C207C75237A}">
      <dsp:nvSpPr>
        <dsp:cNvPr id="0" name=""/>
        <dsp:cNvSpPr/>
      </dsp:nvSpPr>
      <dsp:spPr>
        <a:xfrm>
          <a:off x="7889123" y="2411265"/>
          <a:ext cx="1624029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0" rIns="11811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b="0" kern="1200"/>
            <a:t>Business News</a:t>
          </a:r>
        </a:p>
      </dsp:txBody>
      <dsp:txXfrm>
        <a:off x="7889123" y="2411265"/>
        <a:ext cx="1624029" cy="1567375"/>
      </dsp:txXfrm>
    </dsp:sp>
    <dsp:sp modelId="{71B398D6-0523-D54D-AF15-4DA56661B7FC}">
      <dsp:nvSpPr>
        <dsp:cNvPr id="0" name=""/>
        <dsp:cNvSpPr/>
      </dsp:nvSpPr>
      <dsp:spPr>
        <a:xfrm>
          <a:off x="7074088" y="423987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l="6934" t="5212" r="6934" b="5212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35E14E-3617-834C-9CD7-17EACA9C7EFC}">
      <dsp:nvSpPr>
        <dsp:cNvPr id="0" name=""/>
        <dsp:cNvSpPr/>
      </dsp:nvSpPr>
      <dsp:spPr>
        <a:xfrm>
          <a:off x="8641463" y="4239870"/>
          <a:ext cx="1706022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0" rIns="11811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Manager</a:t>
          </a:r>
        </a:p>
      </dsp:txBody>
      <dsp:txXfrm>
        <a:off x="8641463" y="4239870"/>
        <a:ext cx="1706022" cy="1567375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C3CA11-16EE-F342-86F0-E16BBC277733}">
      <dsp:nvSpPr>
        <dsp:cNvPr id="0" name=""/>
        <dsp:cNvSpPr/>
      </dsp:nvSpPr>
      <dsp:spPr>
        <a:xfrm>
          <a:off x="781092" y="1149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Encryption</a:t>
          </a:r>
        </a:p>
      </dsp:txBody>
      <dsp:txXfrm>
        <a:off x="781092" y="1149"/>
        <a:ext cx="2675471" cy="1431575"/>
      </dsp:txXfrm>
    </dsp:sp>
    <dsp:sp modelId="{3F47CB20-6681-6D41-95EA-D6DF49326CC0}">
      <dsp:nvSpPr>
        <dsp:cNvPr id="0" name=""/>
        <dsp:cNvSpPr/>
      </dsp:nvSpPr>
      <dsp:spPr>
        <a:xfrm>
          <a:off x="3695160" y="1149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Encoding</a:t>
          </a:r>
        </a:p>
      </dsp:txBody>
      <dsp:txXfrm>
        <a:off x="3695160" y="1149"/>
        <a:ext cx="2675471" cy="1431575"/>
      </dsp:txXfrm>
    </dsp:sp>
    <dsp:sp modelId="{3DA1FD54-8CF2-1D46-BE22-26E285B4BF20}">
      <dsp:nvSpPr>
        <dsp:cNvPr id="0" name=""/>
        <dsp:cNvSpPr/>
      </dsp:nvSpPr>
      <dsp:spPr>
        <a:xfrm>
          <a:off x="781092" y="1671321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ctr" defTabSz="1155700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Packing</a:t>
          </a:r>
        </a:p>
      </dsp:txBody>
      <dsp:txXfrm>
        <a:off x="781092" y="1671321"/>
        <a:ext cx="2675471" cy="1431575"/>
      </dsp:txXfrm>
    </dsp:sp>
    <dsp:sp modelId="{8977479D-B87C-2B48-9E06-85818A801A8B}">
      <dsp:nvSpPr>
        <dsp:cNvPr id="0" name=""/>
        <dsp:cNvSpPr/>
      </dsp:nvSpPr>
      <dsp:spPr>
        <a:xfrm>
          <a:off x="3695160" y="1671321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ctr" defTabSz="1155700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API Hashing</a:t>
          </a:r>
        </a:p>
      </dsp:txBody>
      <dsp:txXfrm>
        <a:off x="3695160" y="1671321"/>
        <a:ext cx="2675471" cy="1431575"/>
      </dsp:txXfrm>
    </dsp:sp>
    <dsp:sp modelId="{6F678934-7CB5-EA47-B97D-8CE28243EB39}">
      <dsp:nvSpPr>
        <dsp:cNvPr id="0" name=""/>
        <dsp:cNvSpPr/>
      </dsp:nvSpPr>
      <dsp:spPr>
        <a:xfrm>
          <a:off x="770594" y="3341492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ctr" defTabSz="1155700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Insertion of Dead Code</a:t>
          </a:r>
        </a:p>
      </dsp:txBody>
      <dsp:txXfrm>
        <a:off x="770594" y="3341492"/>
        <a:ext cx="2675471" cy="1431575"/>
      </dsp:txXfrm>
    </dsp:sp>
    <dsp:sp modelId="{5C6A6032-EDBF-6F47-80B5-347D8086B935}">
      <dsp:nvSpPr>
        <dsp:cNvPr id="0" name=""/>
        <dsp:cNvSpPr/>
      </dsp:nvSpPr>
      <dsp:spPr>
        <a:xfrm>
          <a:off x="3716944" y="3341492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ctr" defTabSz="1155700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Fooling the Disassembler</a:t>
          </a:r>
        </a:p>
      </dsp:txBody>
      <dsp:txXfrm>
        <a:off x="3716944" y="3341492"/>
        <a:ext cx="2675471" cy="1431575"/>
      </dsp:txXfrm>
    </dsp:sp>
    <dsp:sp modelId="{C546D5EB-CAC1-D243-A2F3-A0B7DE39C8DF}">
      <dsp:nvSpPr>
        <dsp:cNvPr id="0" name=""/>
        <dsp:cNvSpPr/>
      </dsp:nvSpPr>
      <dsp:spPr>
        <a:xfrm>
          <a:off x="762983" y="5011664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ctr" defTabSz="1155700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Polymorphism</a:t>
          </a:r>
        </a:p>
      </dsp:txBody>
      <dsp:txXfrm>
        <a:off x="762983" y="5011664"/>
        <a:ext cx="2675471" cy="1431575"/>
      </dsp:txXfrm>
    </dsp:sp>
    <dsp:sp modelId="{7F835A65-B430-A74C-97F6-642196EA2525}">
      <dsp:nvSpPr>
        <dsp:cNvPr id="0" name=""/>
        <dsp:cNvSpPr/>
      </dsp:nvSpPr>
      <dsp:spPr>
        <a:xfrm>
          <a:off x="3702437" y="5011664"/>
          <a:ext cx="2675471" cy="1431575"/>
        </a:xfrm>
        <a:prstGeom prst="rect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marR="0" lvl="0" indent="0" algn="ctr" defTabSz="1155700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buNone/>
          </a:pPr>
          <a:r>
            <a:rPr lang="en-GB" sz="2600" b="0" i="0" u="none" strike="noStrike" kern="1200" cap="none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  <a:sym typeface="Arial"/>
            </a:rPr>
            <a:t>Metamorphism</a:t>
          </a:r>
        </a:p>
      </dsp:txBody>
      <dsp:txXfrm>
        <a:off x="3702437" y="5011664"/>
        <a:ext cx="2675471" cy="1431575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24427-180E-AF45-B3D6-8DC4BE814C40}">
      <dsp:nvSpPr>
        <dsp:cNvPr id="0" name=""/>
        <dsp:cNvSpPr/>
      </dsp:nvSpPr>
      <dsp:spPr>
        <a:xfrm>
          <a:off x="642217" y="112907"/>
          <a:ext cx="2896780" cy="34079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A96CD-4C60-F341-968D-157FDF21A99E}">
      <dsp:nvSpPr>
        <dsp:cNvPr id="0" name=""/>
        <dsp:cNvSpPr/>
      </dsp:nvSpPr>
      <dsp:spPr>
        <a:xfrm>
          <a:off x="1361088" y="736965"/>
          <a:ext cx="1459038" cy="1239706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AB6E900-2DBE-1A4F-96A4-4E85CBF45779}">
      <dsp:nvSpPr>
        <dsp:cNvPr id="0" name=""/>
        <dsp:cNvSpPr/>
      </dsp:nvSpPr>
      <dsp:spPr>
        <a:xfrm>
          <a:off x="787056" y="2464411"/>
          <a:ext cx="2607102" cy="920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Octet Stream</a:t>
          </a:r>
        </a:p>
      </dsp:txBody>
      <dsp:txXfrm>
        <a:off x="787056" y="2464411"/>
        <a:ext cx="2607102" cy="920153"/>
      </dsp:txXfrm>
    </dsp:sp>
    <dsp:sp modelId="{42CDAD87-B1C1-9142-8680-B5EECEA18286}">
      <dsp:nvSpPr>
        <dsp:cNvPr id="0" name=""/>
        <dsp:cNvSpPr/>
      </dsp:nvSpPr>
      <dsp:spPr>
        <a:xfrm>
          <a:off x="4050195" y="112907"/>
          <a:ext cx="2896780" cy="34079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653B51-27E2-1D44-88B9-8D32349C3E18}">
      <dsp:nvSpPr>
        <dsp:cNvPr id="0" name=""/>
        <dsp:cNvSpPr/>
      </dsp:nvSpPr>
      <dsp:spPr>
        <a:xfrm>
          <a:off x="4769066" y="736965"/>
          <a:ext cx="1459038" cy="123970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C5EE3D5-5937-4746-88E4-D0A3845146BD}">
      <dsp:nvSpPr>
        <dsp:cNvPr id="0" name=""/>
        <dsp:cNvSpPr/>
      </dsp:nvSpPr>
      <dsp:spPr>
        <a:xfrm>
          <a:off x="4195034" y="2464411"/>
          <a:ext cx="2607102" cy="920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0" kern="1200"/>
            <a:t>Web Files</a:t>
          </a:r>
        </a:p>
      </dsp:txBody>
      <dsp:txXfrm>
        <a:off x="4195034" y="2464411"/>
        <a:ext cx="2607102" cy="920153"/>
      </dsp:txXfrm>
    </dsp:sp>
    <dsp:sp modelId="{5B56E4BA-BC10-5A4F-96CB-C08A545069CB}">
      <dsp:nvSpPr>
        <dsp:cNvPr id="0" name=""/>
        <dsp:cNvSpPr/>
      </dsp:nvSpPr>
      <dsp:spPr>
        <a:xfrm>
          <a:off x="7458172" y="112907"/>
          <a:ext cx="2896780" cy="34079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7A05E9-FE8C-5D4F-A4C9-741197494E29}">
      <dsp:nvSpPr>
        <dsp:cNvPr id="0" name=""/>
        <dsp:cNvSpPr/>
      </dsp:nvSpPr>
      <dsp:spPr>
        <a:xfrm>
          <a:off x="8177043" y="736965"/>
          <a:ext cx="1459038" cy="123970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57D0E0A-4DBF-A143-89F2-37253687D263}">
      <dsp:nvSpPr>
        <dsp:cNvPr id="0" name=""/>
        <dsp:cNvSpPr/>
      </dsp:nvSpPr>
      <dsp:spPr>
        <a:xfrm>
          <a:off x="7603011" y="2464411"/>
          <a:ext cx="2607102" cy="920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Images</a:t>
          </a:r>
        </a:p>
      </dsp:txBody>
      <dsp:txXfrm>
        <a:off x="7603011" y="2464411"/>
        <a:ext cx="2607102" cy="920153"/>
      </dsp:txXfrm>
    </dsp:sp>
    <dsp:sp modelId="{BA4E31FE-6430-AD48-82BA-8371EB33D623}">
      <dsp:nvSpPr>
        <dsp:cNvPr id="0" name=""/>
        <dsp:cNvSpPr/>
      </dsp:nvSpPr>
      <dsp:spPr>
        <a:xfrm>
          <a:off x="642217" y="3810562"/>
          <a:ext cx="2896780" cy="34079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489DB4-979A-5243-B9DB-B875A2A82397}">
      <dsp:nvSpPr>
        <dsp:cNvPr id="0" name=""/>
        <dsp:cNvSpPr/>
      </dsp:nvSpPr>
      <dsp:spPr>
        <a:xfrm>
          <a:off x="1361088" y="4434621"/>
          <a:ext cx="1459038" cy="1239706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C196DE3-BA47-834B-880C-E35FEABD25FB}">
      <dsp:nvSpPr>
        <dsp:cNvPr id="0" name=""/>
        <dsp:cNvSpPr/>
      </dsp:nvSpPr>
      <dsp:spPr>
        <a:xfrm>
          <a:off x="787056" y="6162066"/>
          <a:ext cx="2607102" cy="920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Macro-Enabled Documents</a:t>
          </a:r>
        </a:p>
      </dsp:txBody>
      <dsp:txXfrm>
        <a:off x="787056" y="6162066"/>
        <a:ext cx="2607102" cy="920153"/>
      </dsp:txXfrm>
    </dsp:sp>
    <dsp:sp modelId="{4753A4F7-D087-6F40-94CF-84AF6D41EB56}">
      <dsp:nvSpPr>
        <dsp:cNvPr id="0" name=""/>
        <dsp:cNvSpPr/>
      </dsp:nvSpPr>
      <dsp:spPr>
        <a:xfrm>
          <a:off x="4050195" y="3810562"/>
          <a:ext cx="2896780" cy="34079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1CCE16-47C9-494B-B265-528865A6A6D4}">
      <dsp:nvSpPr>
        <dsp:cNvPr id="0" name=""/>
        <dsp:cNvSpPr/>
      </dsp:nvSpPr>
      <dsp:spPr>
        <a:xfrm>
          <a:off x="4769066" y="4434621"/>
          <a:ext cx="1459038" cy="1239706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6F1756D-B9F5-A848-9F37-1D560E2CD21C}">
      <dsp:nvSpPr>
        <dsp:cNvPr id="0" name=""/>
        <dsp:cNvSpPr/>
      </dsp:nvSpPr>
      <dsp:spPr>
        <a:xfrm>
          <a:off x="4195034" y="6162066"/>
          <a:ext cx="2607102" cy="920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Portable Documents</a:t>
          </a:r>
        </a:p>
      </dsp:txBody>
      <dsp:txXfrm>
        <a:off x="4195034" y="6162066"/>
        <a:ext cx="2607102" cy="920153"/>
      </dsp:txXfrm>
    </dsp:sp>
    <dsp:sp modelId="{14A071EA-113E-3346-9453-7BBEE813F19C}">
      <dsp:nvSpPr>
        <dsp:cNvPr id="0" name=""/>
        <dsp:cNvSpPr/>
      </dsp:nvSpPr>
      <dsp:spPr>
        <a:xfrm>
          <a:off x="7458172" y="3810562"/>
          <a:ext cx="2896780" cy="34079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88CDF9-3287-C244-8663-A82C1014002A}">
      <dsp:nvSpPr>
        <dsp:cNvPr id="0" name=""/>
        <dsp:cNvSpPr/>
      </dsp:nvSpPr>
      <dsp:spPr>
        <a:xfrm>
          <a:off x="8177043" y="4434621"/>
          <a:ext cx="1459038" cy="1239706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CD14696-159C-2248-B00D-1C670C0C07D9}">
      <dsp:nvSpPr>
        <dsp:cNvPr id="0" name=""/>
        <dsp:cNvSpPr/>
      </dsp:nvSpPr>
      <dsp:spPr>
        <a:xfrm>
          <a:off x="7603011" y="6162066"/>
          <a:ext cx="2607102" cy="920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Archives</a:t>
          </a:r>
        </a:p>
      </dsp:txBody>
      <dsp:txXfrm>
        <a:off x="7603011" y="6162066"/>
        <a:ext cx="2607102" cy="92015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948DC-4BC6-CC4B-89EE-51834CA62727}">
      <dsp:nvSpPr>
        <dsp:cNvPr id="0" name=""/>
        <dsp:cNvSpPr/>
      </dsp:nvSpPr>
      <dsp:spPr>
        <a:xfrm>
          <a:off x="1432059" y="71855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D5A2A2-70E9-774B-910A-AA4CC238ED77}">
      <dsp:nvSpPr>
        <dsp:cNvPr id="0" name=""/>
        <dsp:cNvSpPr/>
      </dsp:nvSpPr>
      <dsp:spPr>
        <a:xfrm>
          <a:off x="1578571" y="209749"/>
          <a:ext cx="2637226" cy="2240780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5977" t="-1812" r="5977" b="-1812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6593793-1301-2147-8AE9-572A1D5D9D6E}">
      <dsp:nvSpPr>
        <dsp:cNvPr id="0" name=""/>
        <dsp:cNvSpPr/>
      </dsp:nvSpPr>
      <dsp:spPr>
        <a:xfrm>
          <a:off x="1578571" y="2450530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Fake Software Updates</a:t>
          </a:r>
        </a:p>
      </dsp:txBody>
      <dsp:txXfrm>
        <a:off x="1578571" y="2450530"/>
        <a:ext cx="2637226" cy="930785"/>
      </dsp:txXfrm>
    </dsp:sp>
    <dsp:sp modelId="{6D945F1D-8293-AB41-AC3F-0947B2C0569E}">
      <dsp:nvSpPr>
        <dsp:cNvPr id="0" name=""/>
        <dsp:cNvSpPr/>
      </dsp:nvSpPr>
      <dsp:spPr>
        <a:xfrm>
          <a:off x="4792797" y="71855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455BA3-2AEC-AB44-8F4D-D213932D7473}">
      <dsp:nvSpPr>
        <dsp:cNvPr id="0" name=""/>
        <dsp:cNvSpPr/>
      </dsp:nvSpPr>
      <dsp:spPr>
        <a:xfrm>
          <a:off x="4939310" y="209749"/>
          <a:ext cx="2637226" cy="2240780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29BB5E7-D9BE-4E47-AFDE-57740F1330A1}">
      <dsp:nvSpPr>
        <dsp:cNvPr id="0" name=""/>
        <dsp:cNvSpPr/>
      </dsp:nvSpPr>
      <dsp:spPr>
        <a:xfrm>
          <a:off x="4939310" y="2450530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Malvertising</a:t>
          </a:r>
        </a:p>
      </dsp:txBody>
      <dsp:txXfrm>
        <a:off x="4939310" y="2450530"/>
        <a:ext cx="2637226" cy="930785"/>
      </dsp:txXfrm>
    </dsp:sp>
    <dsp:sp modelId="{50265AD7-B3A3-EF42-AB76-A9C7F0DDE498}">
      <dsp:nvSpPr>
        <dsp:cNvPr id="0" name=""/>
        <dsp:cNvSpPr/>
      </dsp:nvSpPr>
      <dsp:spPr>
        <a:xfrm>
          <a:off x="1432059" y="3812236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2D19DF-20C5-F14A-8222-FAD3031182AB}">
      <dsp:nvSpPr>
        <dsp:cNvPr id="0" name=""/>
        <dsp:cNvSpPr/>
      </dsp:nvSpPr>
      <dsp:spPr>
        <a:xfrm>
          <a:off x="1578571" y="3950130"/>
          <a:ext cx="2637226" cy="2240780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0539D59-1AE4-9D40-ABF2-CF2A7A149803}">
      <dsp:nvSpPr>
        <dsp:cNvPr id="0" name=""/>
        <dsp:cNvSpPr/>
      </dsp:nvSpPr>
      <dsp:spPr>
        <a:xfrm>
          <a:off x="1578571" y="6190911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Drive-By Downloads</a:t>
          </a:r>
        </a:p>
      </dsp:txBody>
      <dsp:txXfrm>
        <a:off x="1578571" y="6190911"/>
        <a:ext cx="2637226" cy="930785"/>
      </dsp:txXfrm>
    </dsp:sp>
    <dsp:sp modelId="{8089560E-783B-564B-935D-3D7CBCB34835}">
      <dsp:nvSpPr>
        <dsp:cNvPr id="0" name=""/>
        <dsp:cNvSpPr/>
      </dsp:nvSpPr>
      <dsp:spPr>
        <a:xfrm>
          <a:off x="4792797" y="3812236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B10526-0FD6-9449-A13A-5B9946758F86}">
      <dsp:nvSpPr>
        <dsp:cNvPr id="0" name=""/>
        <dsp:cNvSpPr/>
      </dsp:nvSpPr>
      <dsp:spPr>
        <a:xfrm>
          <a:off x="5407827" y="4348216"/>
          <a:ext cx="1700193" cy="1444609"/>
        </a:xfrm>
        <a:prstGeom prst="rect">
          <a:avLst/>
        </a:prstGeom>
        <a:blipFill dpi="0" rotWithShape="1"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l="8710" t="1406" r="8710" b="1406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CFB70A9-1FB8-EE40-8815-7C64458BB098}">
      <dsp:nvSpPr>
        <dsp:cNvPr id="0" name=""/>
        <dsp:cNvSpPr/>
      </dsp:nvSpPr>
      <dsp:spPr>
        <a:xfrm>
          <a:off x="4939310" y="6190911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Browser Extension</a:t>
          </a:r>
        </a:p>
      </dsp:txBody>
      <dsp:txXfrm>
        <a:off x="4939310" y="6190911"/>
        <a:ext cx="2637226" cy="930785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4B35E-8391-6748-A16E-DD54707CCB33}">
      <dsp:nvSpPr>
        <dsp:cNvPr id="0" name=""/>
        <dsp:cNvSpPr/>
      </dsp:nvSpPr>
      <dsp:spPr>
        <a:xfrm>
          <a:off x="2882983" y="932313"/>
          <a:ext cx="6217933" cy="6217933"/>
        </a:xfrm>
        <a:prstGeom prst="blockArc">
          <a:avLst>
            <a:gd name="adj1" fmla="val 10800000"/>
            <a:gd name="adj2" fmla="val 16200000"/>
            <a:gd name="adj3" fmla="val 4639"/>
          </a:avLst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EE23A3-27DF-F645-BB50-F4DAF8A65E50}">
      <dsp:nvSpPr>
        <dsp:cNvPr id="0" name=""/>
        <dsp:cNvSpPr/>
      </dsp:nvSpPr>
      <dsp:spPr>
        <a:xfrm>
          <a:off x="2882983" y="932313"/>
          <a:ext cx="6217933" cy="6217933"/>
        </a:xfrm>
        <a:prstGeom prst="blockArc">
          <a:avLst>
            <a:gd name="adj1" fmla="val 5400000"/>
            <a:gd name="adj2" fmla="val 10800000"/>
            <a:gd name="adj3" fmla="val 4639"/>
          </a:avLst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51AEC0B-EE54-9448-8DAE-FBFDE9C91F4F}">
      <dsp:nvSpPr>
        <dsp:cNvPr id="0" name=""/>
        <dsp:cNvSpPr/>
      </dsp:nvSpPr>
      <dsp:spPr>
        <a:xfrm>
          <a:off x="2882983" y="932313"/>
          <a:ext cx="6217933" cy="6217933"/>
        </a:xfrm>
        <a:prstGeom prst="blockArc">
          <a:avLst>
            <a:gd name="adj1" fmla="val 0"/>
            <a:gd name="adj2" fmla="val 5400000"/>
            <a:gd name="adj3" fmla="val 4639"/>
          </a:avLst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BD9A98C-CFA1-DF45-88C2-A7B9DCEE6A9D}">
      <dsp:nvSpPr>
        <dsp:cNvPr id="0" name=""/>
        <dsp:cNvSpPr/>
      </dsp:nvSpPr>
      <dsp:spPr>
        <a:xfrm>
          <a:off x="2882983" y="932313"/>
          <a:ext cx="6217933" cy="6217933"/>
        </a:xfrm>
        <a:prstGeom prst="blockArc">
          <a:avLst>
            <a:gd name="adj1" fmla="val 16200000"/>
            <a:gd name="adj2" fmla="val 0"/>
            <a:gd name="adj3" fmla="val 4639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C08ABD-190D-CB49-A66E-148A327E3E38}">
      <dsp:nvSpPr>
        <dsp:cNvPr id="0" name=""/>
        <dsp:cNvSpPr/>
      </dsp:nvSpPr>
      <dsp:spPr>
        <a:xfrm>
          <a:off x="4303658" y="2352988"/>
          <a:ext cx="3376583" cy="3376583"/>
        </a:xfrm>
        <a:prstGeom prst="ellipse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Infected System</a:t>
          </a:r>
        </a:p>
      </dsp:txBody>
      <dsp:txXfrm>
        <a:off x="4798147" y="2847477"/>
        <a:ext cx="2387605" cy="2387605"/>
      </dsp:txXfrm>
    </dsp:sp>
    <dsp:sp modelId="{FE54C15E-8641-6849-A404-D62A3AA96234}">
      <dsp:nvSpPr>
        <dsp:cNvPr id="0" name=""/>
        <dsp:cNvSpPr/>
      </dsp:nvSpPr>
      <dsp:spPr>
        <a:xfrm>
          <a:off x="4831847" y="-155681"/>
          <a:ext cx="2320204" cy="232020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Data Exfiltration</a:t>
          </a:r>
        </a:p>
      </dsp:txBody>
      <dsp:txXfrm>
        <a:off x="5171633" y="184105"/>
        <a:ext cx="1640632" cy="1640632"/>
      </dsp:txXfrm>
    </dsp:sp>
    <dsp:sp modelId="{E44CED4B-0129-F343-9EED-04A6EBE0E4FD}">
      <dsp:nvSpPr>
        <dsp:cNvPr id="0" name=""/>
        <dsp:cNvSpPr/>
      </dsp:nvSpPr>
      <dsp:spPr>
        <a:xfrm>
          <a:off x="7868707" y="2881177"/>
          <a:ext cx="2320204" cy="2320204"/>
        </a:xfrm>
        <a:prstGeom prst="ellipse">
          <a:avLst/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Wiping Backups</a:t>
          </a:r>
        </a:p>
      </dsp:txBody>
      <dsp:txXfrm>
        <a:off x="8208493" y="3220963"/>
        <a:ext cx="1640632" cy="1640632"/>
      </dsp:txXfrm>
    </dsp:sp>
    <dsp:sp modelId="{E4590EBA-9902-C644-A5E8-A86E349203B7}">
      <dsp:nvSpPr>
        <dsp:cNvPr id="0" name=""/>
        <dsp:cNvSpPr/>
      </dsp:nvSpPr>
      <dsp:spPr>
        <a:xfrm>
          <a:off x="4831847" y="5918037"/>
          <a:ext cx="2320204" cy="2320204"/>
        </a:xfrm>
        <a:prstGeom prst="ellipse">
          <a:avLst/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/>
            <a:t>File Encryption</a:t>
          </a:r>
        </a:p>
      </dsp:txBody>
      <dsp:txXfrm>
        <a:off x="5171633" y="6257823"/>
        <a:ext cx="1640632" cy="1640632"/>
      </dsp:txXfrm>
    </dsp:sp>
    <dsp:sp modelId="{1512FEC7-CE54-D042-A53D-D14185A418B9}">
      <dsp:nvSpPr>
        <dsp:cNvPr id="0" name=""/>
        <dsp:cNvSpPr/>
      </dsp:nvSpPr>
      <dsp:spPr>
        <a:xfrm>
          <a:off x="1794988" y="2881177"/>
          <a:ext cx="2320204" cy="2320204"/>
        </a:xfrm>
        <a:prstGeom prst="ellipse">
          <a:avLst/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Ransom Demand</a:t>
          </a:r>
        </a:p>
      </dsp:txBody>
      <dsp:txXfrm>
        <a:off x="2134774" y="3220963"/>
        <a:ext cx="1640632" cy="16406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C9E8A-53F7-7846-B8CA-DEB029181302}">
      <dsp:nvSpPr>
        <dsp:cNvPr id="0" name=""/>
        <dsp:cNvSpPr/>
      </dsp:nvSpPr>
      <dsp:spPr>
        <a:xfrm>
          <a:off x="2612292" y="502355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51F768-D059-D442-BC56-112B7965FAF9}">
      <dsp:nvSpPr>
        <dsp:cNvPr id="0" name=""/>
        <dsp:cNvSpPr/>
      </dsp:nvSpPr>
      <dsp:spPr>
        <a:xfrm>
          <a:off x="2612292" y="3194953"/>
          <a:ext cx="449314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C53BD3-5CE5-B848-820A-D61A25296149}">
      <dsp:nvSpPr>
        <dsp:cNvPr id="0" name=""/>
        <dsp:cNvSpPr/>
      </dsp:nvSpPr>
      <dsp:spPr>
        <a:xfrm>
          <a:off x="2612292" y="136634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E7B24-771F-C84F-80A6-9140428E5FC3}">
      <dsp:nvSpPr>
        <dsp:cNvPr id="0" name=""/>
        <dsp:cNvSpPr/>
      </dsp:nvSpPr>
      <dsp:spPr>
        <a:xfrm>
          <a:off x="0" y="140190"/>
          <a:ext cx="5224584" cy="522458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1EB22-4F03-3441-BCB5-E55F788820D6}">
      <dsp:nvSpPr>
        <dsp:cNvPr id="0" name=""/>
        <dsp:cNvSpPr/>
      </dsp:nvSpPr>
      <dsp:spPr>
        <a:xfrm>
          <a:off x="1413998" y="5422093"/>
          <a:ext cx="2263841" cy="9678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>
              <a:solidFill>
                <a:schemeClr val="tx1"/>
              </a:solidFill>
            </a:rPr>
            <a:t>Target</a:t>
          </a:r>
        </a:p>
      </dsp:txBody>
      <dsp:txXfrm>
        <a:off x="1413998" y="5422093"/>
        <a:ext cx="2263841" cy="967813"/>
      </dsp:txXfrm>
    </dsp:sp>
    <dsp:sp modelId="{71B398D6-0523-D54D-AF15-4DA56661B7FC}">
      <dsp:nvSpPr>
        <dsp:cNvPr id="0" name=""/>
        <dsp:cNvSpPr/>
      </dsp:nvSpPr>
      <dsp:spPr>
        <a:xfrm>
          <a:off x="7074088" y="58266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13825" t="22438" r="13825" b="22438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548D4C-C6C4-D247-BF0C-1847E086CFC3}">
      <dsp:nvSpPr>
        <dsp:cNvPr id="0" name=""/>
        <dsp:cNvSpPr/>
      </dsp:nvSpPr>
      <dsp:spPr>
        <a:xfrm>
          <a:off x="8641463" y="582660"/>
          <a:ext cx="1655181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0" rIns="11049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/>
            <a:t>Keyword Matching</a:t>
          </a:r>
        </a:p>
      </dsp:txBody>
      <dsp:txXfrm>
        <a:off x="8641463" y="582660"/>
        <a:ext cx="1655181" cy="1567375"/>
      </dsp:txXfrm>
    </dsp:sp>
    <dsp:sp modelId="{EB70002E-CFCA-AE4F-A4CF-04D1048C3418}">
      <dsp:nvSpPr>
        <dsp:cNvPr id="0" name=""/>
        <dsp:cNvSpPr/>
      </dsp:nvSpPr>
      <dsp:spPr>
        <a:xfrm>
          <a:off x="6321747" y="2411265"/>
          <a:ext cx="1567375" cy="1567375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E4AE2-DEEF-0844-B37D-B0DB79C27EBC}">
      <dsp:nvSpPr>
        <dsp:cNvPr id="0" name=""/>
        <dsp:cNvSpPr/>
      </dsp:nvSpPr>
      <dsp:spPr>
        <a:xfrm>
          <a:off x="7889123" y="2411265"/>
          <a:ext cx="1480026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0" rIns="11049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0" kern="1200"/>
            <a:t>Upload Controls</a:t>
          </a:r>
        </a:p>
      </dsp:txBody>
      <dsp:txXfrm>
        <a:off x="7889123" y="2411265"/>
        <a:ext cx="1480026" cy="1567375"/>
      </dsp:txXfrm>
    </dsp:sp>
    <dsp:sp modelId="{3E31471A-EC15-FF45-B533-5442AC84AFD5}">
      <dsp:nvSpPr>
        <dsp:cNvPr id="0" name=""/>
        <dsp:cNvSpPr/>
      </dsp:nvSpPr>
      <dsp:spPr>
        <a:xfrm>
          <a:off x="7074088" y="423987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5548" t="10379" r="15548" b="10379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7D29E6-7A64-C34D-A77A-40DFF72E1141}">
      <dsp:nvSpPr>
        <dsp:cNvPr id="0" name=""/>
        <dsp:cNvSpPr/>
      </dsp:nvSpPr>
      <dsp:spPr>
        <a:xfrm>
          <a:off x="8641463" y="4239870"/>
          <a:ext cx="1807706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0" rIns="11049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b="0" kern="1200"/>
            <a:t>Content Signatures</a:t>
          </a:r>
        </a:p>
      </dsp:txBody>
      <dsp:txXfrm>
        <a:off x="8641463" y="4239870"/>
        <a:ext cx="1807706" cy="1567375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24427-180E-AF45-B3D6-8DC4BE814C40}">
      <dsp:nvSpPr>
        <dsp:cNvPr id="0" name=""/>
        <dsp:cNvSpPr/>
      </dsp:nvSpPr>
      <dsp:spPr>
        <a:xfrm>
          <a:off x="1425955" y="71855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A96CD-4C60-F341-968D-157FDF21A99E}">
      <dsp:nvSpPr>
        <dsp:cNvPr id="0" name=""/>
        <dsp:cNvSpPr/>
      </dsp:nvSpPr>
      <dsp:spPr>
        <a:xfrm>
          <a:off x="1765868" y="478206"/>
          <a:ext cx="2250424" cy="1703867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AB6E900-2DBE-1A4F-96A4-4E85CBF45779}">
      <dsp:nvSpPr>
        <dsp:cNvPr id="0" name=""/>
        <dsp:cNvSpPr/>
      </dsp:nvSpPr>
      <dsp:spPr>
        <a:xfrm>
          <a:off x="1572467" y="2450530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File spoofing</a:t>
          </a:r>
        </a:p>
      </dsp:txBody>
      <dsp:txXfrm>
        <a:off x="1572467" y="2450530"/>
        <a:ext cx="2637226" cy="930785"/>
      </dsp:txXfrm>
    </dsp:sp>
    <dsp:sp modelId="{445033A4-5DDC-5148-89F5-97450080E3F2}">
      <dsp:nvSpPr>
        <dsp:cNvPr id="0" name=""/>
        <dsp:cNvSpPr/>
      </dsp:nvSpPr>
      <dsp:spPr>
        <a:xfrm>
          <a:off x="4786091" y="71855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F371CF-1A00-874D-BB00-2164B35C7347}">
      <dsp:nvSpPr>
        <dsp:cNvPr id="0" name=""/>
        <dsp:cNvSpPr/>
      </dsp:nvSpPr>
      <dsp:spPr>
        <a:xfrm>
          <a:off x="5126005" y="478206"/>
          <a:ext cx="2250424" cy="1703867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EDE1A9F-53FC-8442-AD20-60CF2A231E31}">
      <dsp:nvSpPr>
        <dsp:cNvPr id="0" name=""/>
        <dsp:cNvSpPr/>
      </dsp:nvSpPr>
      <dsp:spPr>
        <a:xfrm>
          <a:off x="4932604" y="2450530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Compression</a:t>
          </a:r>
        </a:p>
      </dsp:txBody>
      <dsp:txXfrm>
        <a:off x="4932604" y="2450530"/>
        <a:ext cx="2637226" cy="930785"/>
      </dsp:txXfrm>
    </dsp:sp>
    <dsp:sp modelId="{11C130E8-086F-5643-AA7F-A076DF362C8D}">
      <dsp:nvSpPr>
        <dsp:cNvPr id="0" name=""/>
        <dsp:cNvSpPr/>
      </dsp:nvSpPr>
      <dsp:spPr>
        <a:xfrm>
          <a:off x="1425955" y="3812236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25555C-853F-4D49-A283-939DCA90E524}">
      <dsp:nvSpPr>
        <dsp:cNvPr id="0" name=""/>
        <dsp:cNvSpPr/>
      </dsp:nvSpPr>
      <dsp:spPr>
        <a:xfrm>
          <a:off x="1765868" y="4218587"/>
          <a:ext cx="2250424" cy="1703867"/>
        </a:xfrm>
        <a:prstGeom prst="rect">
          <a:avLst/>
        </a:prstGeom>
        <a:blipFill dpi="0" rotWithShape="1"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8024" t="4212" r="8024" b="4212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3450C63-0FA8-6F4A-8CE8-EAF1A850A0EB}">
      <dsp:nvSpPr>
        <dsp:cNvPr id="0" name=""/>
        <dsp:cNvSpPr/>
      </dsp:nvSpPr>
      <dsp:spPr>
        <a:xfrm>
          <a:off x="1572467" y="6190911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Encryption</a:t>
          </a:r>
        </a:p>
      </dsp:txBody>
      <dsp:txXfrm>
        <a:off x="1572467" y="6190911"/>
        <a:ext cx="2637226" cy="930785"/>
      </dsp:txXfrm>
    </dsp:sp>
    <dsp:sp modelId="{D38B2725-D2FE-9B4F-B7D1-ADE931482BF1}">
      <dsp:nvSpPr>
        <dsp:cNvPr id="0" name=""/>
        <dsp:cNvSpPr/>
      </dsp:nvSpPr>
      <dsp:spPr>
        <a:xfrm>
          <a:off x="4786091" y="3812236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7D976F-57E4-4047-A481-3CF3FAA5403C}">
      <dsp:nvSpPr>
        <dsp:cNvPr id="0" name=""/>
        <dsp:cNvSpPr/>
      </dsp:nvSpPr>
      <dsp:spPr>
        <a:xfrm>
          <a:off x="5233300" y="4218587"/>
          <a:ext cx="2035833" cy="1703867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7D721D0-FA96-A74B-A2A8-28050493A5B4}">
      <dsp:nvSpPr>
        <dsp:cNvPr id="0" name=""/>
        <dsp:cNvSpPr/>
      </dsp:nvSpPr>
      <dsp:spPr>
        <a:xfrm>
          <a:off x="4932604" y="6190911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Stenography</a:t>
          </a:r>
        </a:p>
      </dsp:txBody>
      <dsp:txXfrm>
        <a:off x="4932604" y="6190911"/>
        <a:ext cx="2637226" cy="930785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24427-180E-AF45-B3D6-8DC4BE814C40}">
      <dsp:nvSpPr>
        <dsp:cNvPr id="0" name=""/>
        <dsp:cNvSpPr/>
      </dsp:nvSpPr>
      <dsp:spPr>
        <a:xfrm>
          <a:off x="1425955" y="71855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A96CD-4C60-F341-968D-157FDF21A99E}">
      <dsp:nvSpPr>
        <dsp:cNvPr id="0" name=""/>
        <dsp:cNvSpPr/>
      </dsp:nvSpPr>
      <dsp:spPr>
        <a:xfrm>
          <a:off x="1572467" y="209749"/>
          <a:ext cx="2637226" cy="2240780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4953" t="598" r="4953" b="598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AB6E900-2DBE-1A4F-96A4-4E85CBF45779}">
      <dsp:nvSpPr>
        <dsp:cNvPr id="0" name=""/>
        <dsp:cNvSpPr/>
      </dsp:nvSpPr>
      <dsp:spPr>
        <a:xfrm>
          <a:off x="1572467" y="2450530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Anonymous File-Sharing Services</a:t>
          </a:r>
        </a:p>
      </dsp:txBody>
      <dsp:txXfrm>
        <a:off x="1572467" y="2450530"/>
        <a:ext cx="2637226" cy="930785"/>
      </dsp:txXfrm>
    </dsp:sp>
    <dsp:sp modelId="{791339FD-63E5-5848-8745-780FAE58305C}">
      <dsp:nvSpPr>
        <dsp:cNvPr id="0" name=""/>
        <dsp:cNvSpPr/>
      </dsp:nvSpPr>
      <dsp:spPr>
        <a:xfrm>
          <a:off x="4786091" y="71855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F97EA-4461-E248-96A7-5477E5068A91}">
      <dsp:nvSpPr>
        <dsp:cNvPr id="0" name=""/>
        <dsp:cNvSpPr/>
      </dsp:nvSpPr>
      <dsp:spPr>
        <a:xfrm>
          <a:off x="4932604" y="209749"/>
          <a:ext cx="2637226" cy="2240780"/>
        </a:xfrm>
        <a:prstGeom prst="rect">
          <a:avLst/>
        </a:prstGeom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857" t="9032" r="857" b="9032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AF5EC8E-A243-B64B-8B9A-3EDDFAC044BF}">
      <dsp:nvSpPr>
        <dsp:cNvPr id="0" name=""/>
        <dsp:cNvSpPr/>
      </dsp:nvSpPr>
      <dsp:spPr>
        <a:xfrm>
          <a:off x="4932604" y="2450530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Personal Cloud</a:t>
          </a:r>
        </a:p>
      </dsp:txBody>
      <dsp:txXfrm>
        <a:off x="4932604" y="2450530"/>
        <a:ext cx="2637226" cy="930785"/>
      </dsp:txXfrm>
    </dsp:sp>
    <dsp:sp modelId="{BD8C4817-7675-E742-88C5-31F8F999CFD5}">
      <dsp:nvSpPr>
        <dsp:cNvPr id="0" name=""/>
        <dsp:cNvSpPr/>
      </dsp:nvSpPr>
      <dsp:spPr>
        <a:xfrm>
          <a:off x="1425955" y="3812236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89AB26-BFDE-5341-B291-8616EB62A4C4}">
      <dsp:nvSpPr>
        <dsp:cNvPr id="0" name=""/>
        <dsp:cNvSpPr/>
      </dsp:nvSpPr>
      <dsp:spPr>
        <a:xfrm>
          <a:off x="1572467" y="3950130"/>
          <a:ext cx="2637226" cy="2240780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9000" r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1FD24CE-E356-7549-B91A-2693C518E42A}">
      <dsp:nvSpPr>
        <dsp:cNvPr id="0" name=""/>
        <dsp:cNvSpPr/>
      </dsp:nvSpPr>
      <dsp:spPr>
        <a:xfrm>
          <a:off x="1572467" y="6190911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Insider controlled domain</a:t>
          </a:r>
        </a:p>
      </dsp:txBody>
      <dsp:txXfrm>
        <a:off x="1572467" y="6190911"/>
        <a:ext cx="2637226" cy="930785"/>
      </dsp:txXfrm>
    </dsp:sp>
    <dsp:sp modelId="{799AA26E-2BC1-2244-85BC-C3A88D503A0C}">
      <dsp:nvSpPr>
        <dsp:cNvPr id="0" name=""/>
        <dsp:cNvSpPr/>
      </dsp:nvSpPr>
      <dsp:spPr>
        <a:xfrm>
          <a:off x="4786091" y="3812236"/>
          <a:ext cx="2930251" cy="344735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999C4-CC10-A74A-BAFF-92E571EC4759}">
      <dsp:nvSpPr>
        <dsp:cNvPr id="0" name=""/>
        <dsp:cNvSpPr/>
      </dsp:nvSpPr>
      <dsp:spPr>
        <a:xfrm>
          <a:off x="4932604" y="3950130"/>
          <a:ext cx="2637226" cy="2240780"/>
        </a:xfrm>
        <a:prstGeom prst="rect">
          <a:avLst/>
        </a:prstGeom>
        <a:blipFill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9FEC124-716A-5B42-A7D3-73B7951EBD49}">
      <dsp:nvSpPr>
        <dsp:cNvPr id="0" name=""/>
        <dsp:cNvSpPr/>
      </dsp:nvSpPr>
      <dsp:spPr>
        <a:xfrm>
          <a:off x="4932604" y="6190911"/>
          <a:ext cx="2637226" cy="930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  <a:cs typeface="Poppins" pitchFamily="2" charset="77"/>
            </a:rPr>
            <a:t>Social Media</a:t>
          </a:r>
        </a:p>
      </dsp:txBody>
      <dsp:txXfrm>
        <a:off x="4932604" y="6190911"/>
        <a:ext cx="2637226" cy="930785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F2DE21-9F39-A24D-ACDA-EC95C298EC1F}">
      <dsp:nvSpPr>
        <dsp:cNvPr id="0" name=""/>
        <dsp:cNvSpPr/>
      </dsp:nvSpPr>
      <dsp:spPr>
        <a:xfrm>
          <a:off x="3159369" y="997778"/>
          <a:ext cx="6645320" cy="6645320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40B769-425E-7E41-B7A0-6A3BB5056F94}">
      <dsp:nvSpPr>
        <dsp:cNvPr id="0" name=""/>
        <dsp:cNvSpPr/>
      </dsp:nvSpPr>
      <dsp:spPr>
        <a:xfrm>
          <a:off x="3159369" y="997778"/>
          <a:ext cx="6645320" cy="6645320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9C204A-8538-F740-A1D1-5BA95410E0B4}">
      <dsp:nvSpPr>
        <dsp:cNvPr id="0" name=""/>
        <dsp:cNvSpPr/>
      </dsp:nvSpPr>
      <dsp:spPr>
        <a:xfrm>
          <a:off x="3159369" y="997778"/>
          <a:ext cx="6645320" cy="6645320"/>
        </a:xfrm>
        <a:prstGeom prst="blockArc">
          <a:avLst>
            <a:gd name="adj1" fmla="val 0"/>
            <a:gd name="adj2" fmla="val 5400000"/>
            <a:gd name="adj3" fmla="val 4643"/>
          </a:avLst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BD9A98C-CFA1-DF45-88C2-A7B9DCEE6A9D}">
      <dsp:nvSpPr>
        <dsp:cNvPr id="0" name=""/>
        <dsp:cNvSpPr/>
      </dsp:nvSpPr>
      <dsp:spPr>
        <a:xfrm>
          <a:off x="3159369" y="997778"/>
          <a:ext cx="6645320" cy="6645320"/>
        </a:xfrm>
        <a:prstGeom prst="blockArc">
          <a:avLst>
            <a:gd name="adj1" fmla="val 16200000"/>
            <a:gd name="adj2" fmla="val 0"/>
            <a:gd name="adj3" fmla="val 4643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C08ABD-190D-CB49-A66E-148A327E3E38}">
      <dsp:nvSpPr>
        <dsp:cNvPr id="0" name=""/>
        <dsp:cNvSpPr/>
      </dsp:nvSpPr>
      <dsp:spPr>
        <a:xfrm>
          <a:off x="4676195" y="2514604"/>
          <a:ext cx="3611668" cy="3611668"/>
        </a:xfrm>
        <a:prstGeom prst="ellipse">
          <a:avLst/>
        </a:prstGeom>
        <a:solidFill>
          <a:srgbClr val="FF535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Stolen Data</a:t>
          </a:r>
        </a:p>
      </dsp:txBody>
      <dsp:txXfrm>
        <a:off x="5205112" y="3043521"/>
        <a:ext cx="2553834" cy="2553834"/>
      </dsp:txXfrm>
    </dsp:sp>
    <dsp:sp modelId="{FE54C15E-8641-6849-A404-D62A3AA96234}">
      <dsp:nvSpPr>
        <dsp:cNvPr id="0" name=""/>
        <dsp:cNvSpPr/>
      </dsp:nvSpPr>
      <dsp:spPr>
        <a:xfrm>
          <a:off x="5410817" y="3693"/>
          <a:ext cx="2142424" cy="214242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Extortion</a:t>
          </a:r>
        </a:p>
      </dsp:txBody>
      <dsp:txXfrm>
        <a:off x="5724568" y="317444"/>
        <a:ext cx="1514922" cy="1514922"/>
      </dsp:txXfrm>
    </dsp:sp>
    <dsp:sp modelId="{D664C761-CA27-424D-A02A-308BFA1D306C}">
      <dsp:nvSpPr>
        <dsp:cNvPr id="0" name=""/>
        <dsp:cNvSpPr/>
      </dsp:nvSpPr>
      <dsp:spPr>
        <a:xfrm>
          <a:off x="8656350" y="3249226"/>
          <a:ext cx="2142424" cy="2142424"/>
        </a:xfrm>
        <a:prstGeom prst="ellipse">
          <a:avLst/>
        </a:prstGeom>
        <a:gradFill rotWithShape="0">
          <a:gsLst>
            <a:gs pos="0">
              <a:schemeClr val="accent3">
                <a:hueOff val="1372388"/>
                <a:satOff val="8237"/>
                <a:lumOff val="6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72388"/>
                <a:satOff val="8237"/>
                <a:lumOff val="6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72388"/>
                <a:satOff val="8237"/>
                <a:lumOff val="6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Espionage</a:t>
          </a:r>
        </a:p>
      </dsp:txBody>
      <dsp:txXfrm>
        <a:off x="8970101" y="3562977"/>
        <a:ext cx="1514922" cy="1514922"/>
      </dsp:txXfrm>
    </dsp:sp>
    <dsp:sp modelId="{680026C3-C3B6-D14E-B2D2-CDC5E54C66DE}">
      <dsp:nvSpPr>
        <dsp:cNvPr id="0" name=""/>
        <dsp:cNvSpPr/>
      </dsp:nvSpPr>
      <dsp:spPr>
        <a:xfrm>
          <a:off x="5410817" y="6494759"/>
          <a:ext cx="2142424" cy="2142424"/>
        </a:xfrm>
        <a:prstGeom prst="ellipse">
          <a:avLst/>
        </a:prstGeom>
        <a:gradFill rotWithShape="0">
          <a:gsLst>
            <a:gs pos="0">
              <a:schemeClr val="accent3">
                <a:hueOff val="2744775"/>
                <a:satOff val="16475"/>
                <a:lumOff val="12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44775"/>
                <a:satOff val="16475"/>
                <a:lumOff val="12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44775"/>
                <a:satOff val="16475"/>
                <a:lumOff val="12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Revenge</a:t>
          </a:r>
        </a:p>
      </dsp:txBody>
      <dsp:txXfrm>
        <a:off x="5724568" y="6808510"/>
        <a:ext cx="1514922" cy="1514922"/>
      </dsp:txXfrm>
    </dsp:sp>
    <dsp:sp modelId="{10690B03-70B3-CC42-B764-D794FAE943E8}">
      <dsp:nvSpPr>
        <dsp:cNvPr id="0" name=""/>
        <dsp:cNvSpPr/>
      </dsp:nvSpPr>
      <dsp:spPr>
        <a:xfrm>
          <a:off x="2165284" y="3249226"/>
          <a:ext cx="2142424" cy="2142424"/>
        </a:xfrm>
        <a:prstGeom prst="ellipse">
          <a:avLst/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Reputation Damage</a:t>
          </a:r>
        </a:p>
      </dsp:txBody>
      <dsp:txXfrm>
        <a:off x="2479035" y="3562977"/>
        <a:ext cx="1514922" cy="15149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789C8-AC80-8F45-B5E3-95AAC35DFA24}">
      <dsp:nvSpPr>
        <dsp:cNvPr id="0" name=""/>
        <dsp:cNvSpPr/>
      </dsp:nvSpPr>
      <dsp:spPr>
        <a:xfrm>
          <a:off x="2688555" y="5023558"/>
          <a:ext cx="524548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22D69-2BB3-5449-A88E-0C950FFDD492}">
      <dsp:nvSpPr>
        <dsp:cNvPr id="0" name=""/>
        <dsp:cNvSpPr/>
      </dsp:nvSpPr>
      <dsp:spPr>
        <a:xfrm>
          <a:off x="2688555" y="3194953"/>
          <a:ext cx="4493143" cy="0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4E2327-B8E8-EF49-9EBA-9EB36A7B6F60}">
      <dsp:nvSpPr>
        <dsp:cNvPr id="0" name=""/>
        <dsp:cNvSpPr/>
      </dsp:nvSpPr>
      <dsp:spPr>
        <a:xfrm flipV="1">
          <a:off x="3559121" y="1342476"/>
          <a:ext cx="3504350" cy="47744"/>
        </a:xfrm>
        <a:prstGeom prst="line">
          <a:avLst/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E7B24-771F-C84F-80A6-9140428E5FC3}">
      <dsp:nvSpPr>
        <dsp:cNvPr id="0" name=""/>
        <dsp:cNvSpPr/>
      </dsp:nvSpPr>
      <dsp:spPr>
        <a:xfrm>
          <a:off x="76262" y="140190"/>
          <a:ext cx="5224584" cy="5224584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7769" b="-8769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1EB22-4F03-3441-BCB5-E55F788820D6}">
      <dsp:nvSpPr>
        <dsp:cNvPr id="0" name=""/>
        <dsp:cNvSpPr/>
      </dsp:nvSpPr>
      <dsp:spPr>
        <a:xfrm>
          <a:off x="1490261" y="5422093"/>
          <a:ext cx="2263841" cy="9678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>
              <a:solidFill>
                <a:schemeClr val="tx1"/>
              </a:solidFill>
            </a:rPr>
            <a:t>Target</a:t>
          </a:r>
        </a:p>
      </dsp:txBody>
      <dsp:txXfrm>
        <a:off x="1490261" y="5422093"/>
        <a:ext cx="2263841" cy="967813"/>
      </dsp:txXfrm>
    </dsp:sp>
    <dsp:sp modelId="{EB70002E-CFCA-AE4F-A4CF-04D1048C3418}">
      <dsp:nvSpPr>
        <dsp:cNvPr id="0" name=""/>
        <dsp:cNvSpPr/>
      </dsp:nvSpPr>
      <dsp:spPr>
        <a:xfrm>
          <a:off x="7150350" y="58266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5548" t="15548" r="15548" b="15548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A5D46-B936-314E-95F0-563FF608D573}">
      <dsp:nvSpPr>
        <dsp:cNvPr id="0" name=""/>
        <dsp:cNvSpPr/>
      </dsp:nvSpPr>
      <dsp:spPr>
        <a:xfrm>
          <a:off x="8568726" y="629149"/>
          <a:ext cx="1655181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0" rIns="106680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Microsoft</a:t>
          </a:r>
        </a:p>
      </dsp:txBody>
      <dsp:txXfrm>
        <a:off x="8568726" y="629149"/>
        <a:ext cx="1655181" cy="1567375"/>
      </dsp:txXfrm>
    </dsp:sp>
    <dsp:sp modelId="{3E31471A-EC15-FF45-B533-5442AC84AFD5}">
      <dsp:nvSpPr>
        <dsp:cNvPr id="0" name=""/>
        <dsp:cNvSpPr/>
      </dsp:nvSpPr>
      <dsp:spPr>
        <a:xfrm>
          <a:off x="6398010" y="2411265"/>
          <a:ext cx="1567375" cy="1567375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6E4CA6-7747-5E46-BF71-1DA2751B99A4}">
      <dsp:nvSpPr>
        <dsp:cNvPr id="0" name=""/>
        <dsp:cNvSpPr/>
      </dsp:nvSpPr>
      <dsp:spPr>
        <a:xfrm>
          <a:off x="8092385" y="2411265"/>
          <a:ext cx="2249369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0" rIns="106680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0" kern="1200"/>
            <a:t>ICICI Bank</a:t>
          </a:r>
        </a:p>
      </dsp:txBody>
      <dsp:txXfrm>
        <a:off x="8092385" y="2411265"/>
        <a:ext cx="2249369" cy="1567375"/>
      </dsp:txXfrm>
    </dsp:sp>
    <dsp:sp modelId="{71B398D6-0523-D54D-AF15-4DA56661B7FC}">
      <dsp:nvSpPr>
        <dsp:cNvPr id="0" name=""/>
        <dsp:cNvSpPr/>
      </dsp:nvSpPr>
      <dsp:spPr>
        <a:xfrm>
          <a:off x="7150350" y="4239870"/>
          <a:ext cx="1567375" cy="1567375"/>
        </a:xfrm>
        <a:prstGeom prst="ellipse">
          <a:avLst/>
        </a:prstGeom>
        <a:blipFill dpi="0"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6934" t="6934" r="6934" b="6934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AE2FCA-E1BA-9540-828C-EAA0B8306A82}">
      <dsp:nvSpPr>
        <dsp:cNvPr id="0" name=""/>
        <dsp:cNvSpPr/>
      </dsp:nvSpPr>
      <dsp:spPr>
        <a:xfrm>
          <a:off x="8880796" y="4239870"/>
          <a:ext cx="1553497" cy="1567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0" rIns="106680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Manager</a:t>
          </a:r>
        </a:p>
      </dsp:txBody>
      <dsp:txXfrm>
        <a:off x="8880796" y="4239870"/>
        <a:ext cx="1553497" cy="15673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8445C-4339-254C-A171-DFE88F68746F}">
      <dsp:nvSpPr>
        <dsp:cNvPr id="0" name=""/>
        <dsp:cNvSpPr/>
      </dsp:nvSpPr>
      <dsp:spPr>
        <a:xfrm>
          <a:off x="0" y="8437568"/>
          <a:ext cx="12272210" cy="184593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Exploit</a:t>
          </a:r>
        </a:p>
      </dsp:txBody>
      <dsp:txXfrm>
        <a:off x="0" y="8437568"/>
        <a:ext cx="12272210" cy="996804"/>
      </dsp:txXfrm>
    </dsp:sp>
    <dsp:sp modelId="{D238D67E-B3D2-9D4E-8D6F-9D025BF7193C}">
      <dsp:nvSpPr>
        <dsp:cNvPr id="0" name=""/>
        <dsp:cNvSpPr/>
      </dsp:nvSpPr>
      <dsp:spPr>
        <a:xfrm>
          <a:off x="2980" y="9397453"/>
          <a:ext cx="305952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Account Takeover</a:t>
          </a:r>
        </a:p>
      </dsp:txBody>
      <dsp:txXfrm>
        <a:off x="2980" y="9397453"/>
        <a:ext cx="3059522" cy="849129"/>
      </dsp:txXfrm>
    </dsp:sp>
    <dsp:sp modelId="{3747F28A-065E-004C-AD6C-66639B229FF6}">
      <dsp:nvSpPr>
        <dsp:cNvPr id="0" name=""/>
        <dsp:cNvSpPr/>
      </dsp:nvSpPr>
      <dsp:spPr>
        <a:xfrm>
          <a:off x="3062503" y="9397453"/>
          <a:ext cx="2374862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Identity Theft</a:t>
          </a:r>
        </a:p>
      </dsp:txBody>
      <dsp:txXfrm>
        <a:off x="3062503" y="9397453"/>
        <a:ext cx="2374862" cy="849129"/>
      </dsp:txXfrm>
    </dsp:sp>
    <dsp:sp modelId="{EB2B4967-25B3-ED41-8F56-293FCF9F207C}">
      <dsp:nvSpPr>
        <dsp:cNvPr id="0" name=""/>
        <dsp:cNvSpPr/>
      </dsp:nvSpPr>
      <dsp:spPr>
        <a:xfrm>
          <a:off x="5437365" y="9397453"/>
          <a:ext cx="3438949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Sell on </a:t>
          </a:r>
          <a:br>
            <a:rPr lang="en-GB" sz="2000" kern="1200"/>
          </a:br>
          <a:r>
            <a:rPr lang="en-GB" sz="2000" kern="1200"/>
            <a:t>Credential Market</a:t>
          </a:r>
        </a:p>
      </dsp:txBody>
      <dsp:txXfrm>
        <a:off x="5437365" y="9397453"/>
        <a:ext cx="3438949" cy="849129"/>
      </dsp:txXfrm>
    </dsp:sp>
    <dsp:sp modelId="{376E627B-E429-8A49-AD99-BAD3FD67C097}">
      <dsp:nvSpPr>
        <dsp:cNvPr id="0" name=""/>
        <dsp:cNvSpPr/>
      </dsp:nvSpPr>
      <dsp:spPr>
        <a:xfrm>
          <a:off x="8876315" y="9397453"/>
          <a:ext cx="3392914" cy="84912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Credential Stuffing</a:t>
          </a:r>
        </a:p>
      </dsp:txBody>
      <dsp:txXfrm>
        <a:off x="8876315" y="9397453"/>
        <a:ext cx="3392914" cy="849129"/>
      </dsp:txXfrm>
    </dsp:sp>
    <dsp:sp modelId="{46B279FC-CB4C-0A45-B865-C0E2FF694EE8}">
      <dsp:nvSpPr>
        <dsp:cNvPr id="0" name=""/>
        <dsp:cNvSpPr/>
      </dsp:nvSpPr>
      <dsp:spPr>
        <a:xfrm rot="10800000">
          <a:off x="0" y="5626211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Deliver the bait</a:t>
          </a:r>
        </a:p>
      </dsp:txBody>
      <dsp:txXfrm rot="-10800000">
        <a:off x="0" y="5626211"/>
        <a:ext cx="12272210" cy="996505"/>
      </dsp:txXfrm>
    </dsp:sp>
    <dsp:sp modelId="{9FDAFF89-5F78-0445-B9ED-EABC5C7C2381}">
      <dsp:nvSpPr>
        <dsp:cNvPr id="0" name=""/>
        <dsp:cNvSpPr/>
      </dsp:nvSpPr>
      <dsp:spPr>
        <a:xfrm>
          <a:off x="896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Email</a:t>
          </a:r>
        </a:p>
      </dsp:txBody>
      <dsp:txXfrm>
        <a:off x="896" y="6622716"/>
        <a:ext cx="2813380" cy="848874"/>
      </dsp:txXfrm>
    </dsp:sp>
    <dsp:sp modelId="{70ACF75E-5D05-C247-BA71-39B5EA2E551E}">
      <dsp:nvSpPr>
        <dsp:cNvPr id="0" name=""/>
        <dsp:cNvSpPr/>
      </dsp:nvSpPr>
      <dsp:spPr>
        <a:xfrm>
          <a:off x="2814276" y="6622716"/>
          <a:ext cx="3500351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Social Media Post</a:t>
          </a:r>
        </a:p>
      </dsp:txBody>
      <dsp:txXfrm>
        <a:off x="2814276" y="6622716"/>
        <a:ext cx="3500351" cy="848874"/>
      </dsp:txXfrm>
    </dsp:sp>
    <dsp:sp modelId="{604D19DE-1D35-CB48-828A-A6EB8E8E59FD}">
      <dsp:nvSpPr>
        <dsp:cNvPr id="0" name=""/>
        <dsp:cNvSpPr/>
      </dsp:nvSpPr>
      <dsp:spPr>
        <a:xfrm>
          <a:off x="6314628" y="6622716"/>
          <a:ext cx="3143305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Direct Message</a:t>
          </a:r>
        </a:p>
      </dsp:txBody>
      <dsp:txXfrm>
        <a:off x="6314628" y="6622716"/>
        <a:ext cx="3143305" cy="848874"/>
      </dsp:txXfrm>
    </dsp:sp>
    <dsp:sp modelId="{A198F5A0-77FC-6944-85CA-46AC6ECA0F1B}">
      <dsp:nvSpPr>
        <dsp:cNvPr id="0" name=""/>
        <dsp:cNvSpPr/>
      </dsp:nvSpPr>
      <dsp:spPr>
        <a:xfrm>
          <a:off x="9457933" y="6622716"/>
          <a:ext cx="281338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SEO Poisoning</a:t>
          </a:r>
        </a:p>
      </dsp:txBody>
      <dsp:txXfrm>
        <a:off x="9457933" y="6622716"/>
        <a:ext cx="2813380" cy="848874"/>
      </dsp:txXfrm>
    </dsp:sp>
    <dsp:sp modelId="{226FB707-5EB2-684D-B9B3-638D899DEF53}">
      <dsp:nvSpPr>
        <dsp:cNvPr id="0" name=""/>
        <dsp:cNvSpPr/>
      </dsp:nvSpPr>
      <dsp:spPr>
        <a:xfrm rot="10800000">
          <a:off x="0" y="2814854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Prepare a deceptive URL</a:t>
          </a:r>
        </a:p>
      </dsp:txBody>
      <dsp:txXfrm rot="-10800000">
        <a:off x="0" y="2814854"/>
        <a:ext cx="12272210" cy="996505"/>
      </dsp:txXfrm>
    </dsp:sp>
    <dsp:sp modelId="{87B3CB87-35EB-A14F-ACB8-2121F8F39AE5}">
      <dsp:nvSpPr>
        <dsp:cNvPr id="0" name=""/>
        <dsp:cNvSpPr/>
      </dsp:nvSpPr>
      <dsp:spPr>
        <a:xfrm>
          <a:off x="2281" y="3811359"/>
          <a:ext cx="3829159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login.iciciibank.com</a:t>
          </a:r>
        </a:p>
      </dsp:txBody>
      <dsp:txXfrm>
        <a:off x="2281" y="3811359"/>
        <a:ext cx="3829159" cy="848874"/>
      </dsp:txXfrm>
    </dsp:sp>
    <dsp:sp modelId="{AD80D39A-9E2B-6341-AB50-EC059DD4806A}">
      <dsp:nvSpPr>
        <dsp:cNvPr id="0" name=""/>
        <dsp:cNvSpPr/>
      </dsp:nvSpPr>
      <dsp:spPr>
        <a:xfrm>
          <a:off x="3831441" y="3811359"/>
          <a:ext cx="3824058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/>
            <a:t>login.icicıbank.com</a:t>
          </a:r>
          <a:endParaRPr lang="en-GB" sz="2000" kern="1200"/>
        </a:p>
      </dsp:txBody>
      <dsp:txXfrm>
        <a:off x="3831441" y="3811359"/>
        <a:ext cx="3824058" cy="848874"/>
      </dsp:txXfrm>
    </dsp:sp>
    <dsp:sp modelId="{8349E376-508E-AC44-A716-9F047B772351}">
      <dsp:nvSpPr>
        <dsp:cNvPr id="0" name=""/>
        <dsp:cNvSpPr/>
      </dsp:nvSpPr>
      <dsp:spPr>
        <a:xfrm>
          <a:off x="7655500" y="3811359"/>
          <a:ext cx="4614427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login.icicibank.com.1.zip</a:t>
          </a:r>
        </a:p>
      </dsp:txBody>
      <dsp:txXfrm>
        <a:off x="7655500" y="3811359"/>
        <a:ext cx="4614427" cy="848874"/>
      </dsp:txXfrm>
    </dsp:sp>
    <dsp:sp modelId="{6FDB58B6-FEE7-3A4C-A321-B355EDD16DB5}">
      <dsp:nvSpPr>
        <dsp:cNvPr id="0" name=""/>
        <dsp:cNvSpPr/>
      </dsp:nvSpPr>
      <dsp:spPr>
        <a:xfrm rot="10800000">
          <a:off x="0" y="3497"/>
          <a:ext cx="12272210" cy="283904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/>
            <a:t>Impersonate a Trusted Entity</a:t>
          </a:r>
        </a:p>
      </dsp:txBody>
      <dsp:txXfrm rot="-10800000">
        <a:off x="0" y="3497"/>
        <a:ext cx="12272210" cy="996505"/>
      </dsp:txXfrm>
    </dsp:sp>
    <dsp:sp modelId="{57897344-4EE1-EA40-B703-FF5C1392FF6A}">
      <dsp:nvSpPr>
        <dsp:cNvPr id="0" name=""/>
        <dsp:cNvSpPr/>
      </dsp:nvSpPr>
      <dsp:spPr>
        <a:xfrm>
          <a:off x="6239" y="1000002"/>
          <a:ext cx="2819590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Bank</a:t>
          </a:r>
        </a:p>
      </dsp:txBody>
      <dsp:txXfrm>
        <a:off x="6239" y="1000002"/>
        <a:ext cx="2819590" cy="848874"/>
      </dsp:txXfrm>
    </dsp:sp>
    <dsp:sp modelId="{5AB40018-EEF5-A34A-8448-DBC560600484}">
      <dsp:nvSpPr>
        <dsp:cNvPr id="0" name=""/>
        <dsp:cNvSpPr/>
      </dsp:nvSpPr>
      <dsp:spPr>
        <a:xfrm>
          <a:off x="2825829" y="1000002"/>
          <a:ext cx="3966896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Business Application</a:t>
          </a:r>
        </a:p>
      </dsp:txBody>
      <dsp:txXfrm>
        <a:off x="2825829" y="1000002"/>
        <a:ext cx="3966896" cy="848874"/>
      </dsp:txXfrm>
    </dsp:sp>
    <dsp:sp modelId="{CEA47DC4-1052-1A43-8D0F-A00112BF3B8D}">
      <dsp:nvSpPr>
        <dsp:cNvPr id="0" name=""/>
        <dsp:cNvSpPr/>
      </dsp:nvSpPr>
      <dsp:spPr>
        <a:xfrm>
          <a:off x="6792725" y="1000002"/>
          <a:ext cx="2759452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Cloud Service</a:t>
          </a:r>
        </a:p>
      </dsp:txBody>
      <dsp:txXfrm>
        <a:off x="6792725" y="1000002"/>
        <a:ext cx="2759452" cy="848874"/>
      </dsp:txXfrm>
    </dsp:sp>
    <dsp:sp modelId="{4BE0B369-ADEC-BA44-89C7-C3B71779A1EA}">
      <dsp:nvSpPr>
        <dsp:cNvPr id="0" name=""/>
        <dsp:cNvSpPr/>
      </dsp:nvSpPr>
      <dsp:spPr>
        <a:xfrm>
          <a:off x="9552177" y="1000002"/>
          <a:ext cx="2713793" cy="84887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Manager</a:t>
          </a:r>
        </a:p>
      </dsp:txBody>
      <dsp:txXfrm>
        <a:off x="9552177" y="1000002"/>
        <a:ext cx="2713793" cy="8488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A7E876-E2D3-4C49-86AF-DCD9F64F58D2}">
      <dsp:nvSpPr>
        <dsp:cNvPr id="0" name=""/>
        <dsp:cNvSpPr/>
      </dsp:nvSpPr>
      <dsp:spPr>
        <a:xfrm>
          <a:off x="164077" y="1471"/>
          <a:ext cx="1872570" cy="1247526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24874" t="6897" r="24874" b="6897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2086077-4B81-0147-AA62-F368C3EE9B7A}">
      <dsp:nvSpPr>
        <dsp:cNvPr id="0" name=""/>
        <dsp:cNvSpPr/>
      </dsp:nvSpPr>
      <dsp:spPr>
        <a:xfrm>
          <a:off x="2114833" y="1327485"/>
          <a:ext cx="2652970" cy="1638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b="0" kern="1200">
              <a:latin typeface="+mn-lt"/>
              <a:cs typeface="Poppins" pitchFamily="2" charset="77"/>
            </a:rPr>
            <a:t>Email</a:t>
          </a:r>
        </a:p>
      </dsp:txBody>
      <dsp:txXfrm>
        <a:off x="2114833" y="1327485"/>
        <a:ext cx="2652970" cy="1638692"/>
      </dsp:txXfrm>
    </dsp:sp>
    <dsp:sp modelId="{DCA50381-D7F6-2147-8D13-8AE3FBA3EF1C}">
      <dsp:nvSpPr>
        <dsp:cNvPr id="0" name=""/>
        <dsp:cNvSpPr/>
      </dsp:nvSpPr>
      <dsp:spPr>
        <a:xfrm>
          <a:off x="1880762" y="1093615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53C7526-DC8F-DE43-BEE6-264808EAD341}">
      <dsp:nvSpPr>
        <dsp:cNvPr id="0" name=""/>
        <dsp:cNvSpPr/>
      </dsp:nvSpPr>
      <dsp:spPr>
        <a:xfrm rot="5400000">
          <a:off x="4383106" y="1093697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37AECBC-6079-5D4A-A210-C842EDFCD220}">
      <dsp:nvSpPr>
        <dsp:cNvPr id="0" name=""/>
        <dsp:cNvSpPr/>
      </dsp:nvSpPr>
      <dsp:spPr>
        <a:xfrm rot="16200000">
          <a:off x="1880680" y="2563146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EA77D37-E849-454D-B814-D33E4C3A889C}">
      <dsp:nvSpPr>
        <dsp:cNvPr id="0" name=""/>
        <dsp:cNvSpPr/>
      </dsp:nvSpPr>
      <dsp:spPr>
        <a:xfrm rot="10800000">
          <a:off x="4383188" y="2563064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842E160-DEC7-C54E-917B-03E8ADB05378}">
      <dsp:nvSpPr>
        <dsp:cNvPr id="0" name=""/>
        <dsp:cNvSpPr/>
      </dsp:nvSpPr>
      <dsp:spPr>
        <a:xfrm>
          <a:off x="5807031" y="0"/>
          <a:ext cx="1872570" cy="1248375"/>
        </a:xfrm>
        <a:prstGeom prst="rect">
          <a:avLst/>
        </a:prstGeom>
        <a:blipFill dpi="0" rotWithShape="1"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22604" t="6744" r="22604" b="6744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33EE7E7-E673-E240-B0FE-F540C785A60F}">
      <dsp:nvSpPr>
        <dsp:cNvPr id="0" name=""/>
        <dsp:cNvSpPr/>
      </dsp:nvSpPr>
      <dsp:spPr>
        <a:xfrm>
          <a:off x="7457877" y="1327698"/>
          <a:ext cx="2652970" cy="1638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>
              <a:latin typeface="+mn-lt"/>
              <a:cs typeface="Poppins" pitchFamily="2" charset="77"/>
            </a:rPr>
            <a:t>Social Media Post</a:t>
          </a:r>
        </a:p>
      </dsp:txBody>
      <dsp:txXfrm>
        <a:off x="7457877" y="1327698"/>
        <a:ext cx="2652970" cy="1638692"/>
      </dsp:txXfrm>
    </dsp:sp>
    <dsp:sp modelId="{545C4AC8-7481-D049-9587-AB642491ADD9}">
      <dsp:nvSpPr>
        <dsp:cNvPr id="0" name=""/>
        <dsp:cNvSpPr/>
      </dsp:nvSpPr>
      <dsp:spPr>
        <a:xfrm>
          <a:off x="7223805" y="1093827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F92698D-A4DD-5B49-84BE-82110A1C728A}">
      <dsp:nvSpPr>
        <dsp:cNvPr id="0" name=""/>
        <dsp:cNvSpPr/>
      </dsp:nvSpPr>
      <dsp:spPr>
        <a:xfrm rot="5400000">
          <a:off x="9726149" y="1093909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919F4FD-5F9B-3B4F-98C3-42CAE32D6D28}">
      <dsp:nvSpPr>
        <dsp:cNvPr id="0" name=""/>
        <dsp:cNvSpPr/>
      </dsp:nvSpPr>
      <dsp:spPr>
        <a:xfrm rot="16200000">
          <a:off x="7223723" y="2563358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297B731-A473-E840-A875-D1FACD512DFB}">
      <dsp:nvSpPr>
        <dsp:cNvPr id="0" name=""/>
        <dsp:cNvSpPr/>
      </dsp:nvSpPr>
      <dsp:spPr>
        <a:xfrm rot="10800000">
          <a:off x="9726232" y="2563276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4325B10-9958-2442-99E8-0D1B8D6A8F62}">
      <dsp:nvSpPr>
        <dsp:cNvPr id="0" name=""/>
        <dsp:cNvSpPr/>
      </dsp:nvSpPr>
      <dsp:spPr>
        <a:xfrm>
          <a:off x="164077" y="3691783"/>
          <a:ext cx="1872570" cy="1248375"/>
        </a:xfrm>
        <a:prstGeom prst="rect">
          <a:avLst/>
        </a:prstGeom>
        <a:blipFill dpi="0"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25488" t="4581" r="25488" b="4581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99161AA-3635-A943-BF0F-ED05A259BB83}">
      <dsp:nvSpPr>
        <dsp:cNvPr id="0" name=""/>
        <dsp:cNvSpPr/>
      </dsp:nvSpPr>
      <dsp:spPr>
        <a:xfrm>
          <a:off x="2114833" y="5028709"/>
          <a:ext cx="2652970" cy="1638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>
              <a:latin typeface="+mn-lt"/>
              <a:cs typeface="Poppins" pitchFamily="2" charset="77"/>
            </a:rPr>
            <a:t>Direct Message</a:t>
          </a:r>
        </a:p>
      </dsp:txBody>
      <dsp:txXfrm>
        <a:off x="2114833" y="5028709"/>
        <a:ext cx="2652970" cy="1638692"/>
      </dsp:txXfrm>
    </dsp:sp>
    <dsp:sp modelId="{A1D629E0-BA5F-3542-B8CF-EAD959DA7719}">
      <dsp:nvSpPr>
        <dsp:cNvPr id="0" name=""/>
        <dsp:cNvSpPr/>
      </dsp:nvSpPr>
      <dsp:spPr>
        <a:xfrm>
          <a:off x="1880762" y="4794838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807AFDB-D6AA-0C47-9201-827ED038F177}">
      <dsp:nvSpPr>
        <dsp:cNvPr id="0" name=""/>
        <dsp:cNvSpPr/>
      </dsp:nvSpPr>
      <dsp:spPr>
        <a:xfrm rot="5400000">
          <a:off x="4383106" y="4794921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8AAEEAA-3329-EC41-9EC6-E804EE79EE6B}">
      <dsp:nvSpPr>
        <dsp:cNvPr id="0" name=""/>
        <dsp:cNvSpPr/>
      </dsp:nvSpPr>
      <dsp:spPr>
        <a:xfrm rot="16200000">
          <a:off x="1880680" y="6264369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518F8E4-1ADE-2A41-A95D-C2E28E92D3DA}">
      <dsp:nvSpPr>
        <dsp:cNvPr id="0" name=""/>
        <dsp:cNvSpPr/>
      </dsp:nvSpPr>
      <dsp:spPr>
        <a:xfrm rot="10800000">
          <a:off x="4383188" y="6264287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94C4FE9-BFCD-5849-BFF9-D695E6B02F90}">
      <dsp:nvSpPr>
        <dsp:cNvPr id="0" name=""/>
        <dsp:cNvSpPr/>
      </dsp:nvSpPr>
      <dsp:spPr>
        <a:xfrm>
          <a:off x="5507120" y="3686206"/>
          <a:ext cx="1872570" cy="1312629"/>
        </a:xfrm>
        <a:prstGeom prst="rect">
          <a:avLst/>
        </a:prstGeom>
        <a:blipFill dpi="0" rotWithShape="1"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2418" t="10918" r="2418" b="10918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E416DD6-39EE-5E45-8E58-500193DBDAFF}">
      <dsp:nvSpPr>
        <dsp:cNvPr id="0" name=""/>
        <dsp:cNvSpPr/>
      </dsp:nvSpPr>
      <dsp:spPr>
        <a:xfrm>
          <a:off x="7457877" y="5044772"/>
          <a:ext cx="2652970" cy="1638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>
              <a:latin typeface="+mn-lt"/>
              <a:cs typeface="Poppins" pitchFamily="2" charset="77"/>
            </a:rPr>
            <a:t>SEO Poisoning</a:t>
          </a:r>
        </a:p>
      </dsp:txBody>
      <dsp:txXfrm>
        <a:off x="7457877" y="5044772"/>
        <a:ext cx="2652970" cy="1638692"/>
      </dsp:txXfrm>
    </dsp:sp>
    <dsp:sp modelId="{0A4353B5-CB56-3D47-9056-C421D49F8098}">
      <dsp:nvSpPr>
        <dsp:cNvPr id="0" name=""/>
        <dsp:cNvSpPr/>
      </dsp:nvSpPr>
      <dsp:spPr>
        <a:xfrm>
          <a:off x="7223805" y="4810902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FF3B49-957C-864C-81E3-389787F7FFD1}">
      <dsp:nvSpPr>
        <dsp:cNvPr id="0" name=""/>
        <dsp:cNvSpPr/>
      </dsp:nvSpPr>
      <dsp:spPr>
        <a:xfrm rot="5400000">
          <a:off x="9726149" y="4810984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16031C-545C-AD41-A8D8-A5E961A2D966}">
      <dsp:nvSpPr>
        <dsp:cNvPr id="0" name=""/>
        <dsp:cNvSpPr/>
      </dsp:nvSpPr>
      <dsp:spPr>
        <a:xfrm rot="16200000">
          <a:off x="7223723" y="6280433"/>
          <a:ext cx="637305" cy="637140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39CB366-9324-E843-BDD7-C2D941553025}">
      <dsp:nvSpPr>
        <dsp:cNvPr id="0" name=""/>
        <dsp:cNvSpPr/>
      </dsp:nvSpPr>
      <dsp:spPr>
        <a:xfrm rot="10800000">
          <a:off x="9726232" y="6280351"/>
          <a:ext cx="637140" cy="637305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microsoft.com/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business.com/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copilot.microsoft.com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swgaudit.com/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swgaudit.com/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swgaudit.com/" TargetMode="External"/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F9DC7-5278-190F-5AF6-DF565CF81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243BDD-BF41-8189-5B72-F50A69C800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22751B-EB2C-F85B-5B65-B1983DBD39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A very warm welcome, everyone!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Today, Pratik and I will simulate Layer 7 threats, like Zero-Hour Phishing, Cross-Site attacks, Malware Infiltration, Insider Data Theft and Cyber-Slacking, and how you can defend against them.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IN"/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Kindly post all your questions in the Q&amp;A section, and we will answer them on a first-cum-first basis at the end of the webinar.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IN"/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[Open </a:t>
            </a:r>
            <a:r>
              <a:rPr lang="en-IN" err="1"/>
              <a:t>swgaudit</a:t>
            </a:r>
            <a:r>
              <a:rPr lang="en-IN"/>
              <a:t>]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First, we insist you to try SWG Audit in your secure environment.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9B969-5FEA-23B4-D86B-A39152E1683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1357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57790-87D9-9A58-492A-2AA3A23E9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E6B445-FB3D-74B4-ADD8-43E8CCE8C5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9210C5-F896-39C2-222A-D8088B3DA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The corresponding impersonation URL is registered, like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iciciibank.com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99A23B-DEA7-E959-97A4-E18FC65EDB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683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3AE21-A524-189A-AAC1-9D69A1877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93F0FC-3101-7F57-3D64-90BEAA472F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5CB7AA-0C9F-50EE-7EFF-FED634CF63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A fake login page is set up on this domain, often with a </a:t>
            </a:r>
            <a:r>
              <a:rPr lang="en-IN" b="1"/>
              <a:t>valid SSL certificate</a:t>
            </a:r>
            <a:r>
              <a:rPr lang="en-IN"/>
              <a:t> to appear trustworthy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24363-5933-15BB-28E2-7713D5F138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335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D136A-C764-8A2C-76CB-5F86C4DC3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6BBCB0-B545-6FB8-4068-06C9E43B9F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F4B23A-DCDD-D043-E5E6-5C8821D653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A convincing message is designed using </a:t>
            </a:r>
            <a:r>
              <a:rPr lang="en-IN" b="1"/>
              <a:t>psychological triggers</a:t>
            </a:r>
            <a:r>
              <a:rPr lang="en-IN"/>
              <a:t> like fear or greed to manipulate the target 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into clicking on our phishing link.</a:t>
            </a:r>
          </a:p>
          <a:p>
            <a:endParaRPr lang="en-IN">
              <a:solidFill>
                <a:srgbClr val="0E0E0E"/>
              </a:solidFill>
              <a:effectLst/>
              <a:latin typeface=".AppleSystemUIFon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33353-D04F-309E-A15D-2284D08C48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0412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B1627-B49B-6205-276D-CEA3DAC9D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7A82AE-3F14-5150-31EC-AB8488800C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E32D3F-FD19-1809-D378-5FAAC44ACF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 The phishing link can be distributed via </a:t>
            </a:r>
            <a:r>
              <a:rPr lang="en-IN" b="1"/>
              <a:t>email, social media, or even poisoned search results</a:t>
            </a:r>
            <a:r>
              <a:rPr lang="en-IN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7AAE3-EB3E-07B7-FE8C-818507DEB4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389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DC50A-04D6-2879-6F1D-C5BD6F127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CEF9F1-17D4-4CD7-554F-4E72881941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37284C-111F-BC70-EB72-393A9EC1A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Once the target submits their credentials </a:t>
            </a:r>
            <a:r>
              <a:rPr lang="en-IN" b="0">
                <a:solidFill>
                  <a:srgbClr val="0E0E0E"/>
                </a:solidFill>
                <a:effectLst/>
                <a:latin typeface=".AppleSystemUIFont"/>
              </a:rPr>
              <a:t>to the phishing website</a:t>
            </a:r>
            <a:r>
              <a:rPr lang="en-IN" b="0"/>
              <a:t>, the attacker harvests them for account takeover, resale, or deeper intrusions.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A3C712-203F-7F99-5A30-0605BA5502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792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 simulate a typical phishing attack on a user of ICICI bank,</a:t>
            </a:r>
          </a:p>
          <a:p>
            <a:endParaRPr lang="en-IN" sz="12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[Click 1]</a:t>
            </a:r>
          </a:p>
          <a:p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First, we registered </a:t>
            </a:r>
            <a:r>
              <a:rPr lang="en-US" sz="1200" err="1">
                <a:latin typeface="Aptos" panose="020B0004020202020204" pitchFamily="34" charset="0"/>
                <a:cs typeface="Arial" panose="020B0604020202020204" pitchFamily="34" charset="0"/>
              </a:rPr>
              <a:t>icici</a:t>
            </a:r>
            <a:r>
              <a:rPr lang="en-US" sz="1200" b="1" err="1">
                <a:solidFill>
                  <a:srgbClr val="FF6A29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i</a:t>
            </a:r>
            <a:r>
              <a:rPr lang="en-US" sz="1200" err="1">
                <a:latin typeface="Aptos" panose="020B0004020202020204" pitchFamily="34" charset="0"/>
                <a:cs typeface="Arial" panose="020B0604020202020204" pitchFamily="34" charset="0"/>
              </a:rPr>
              <a:t>bank.com</a:t>
            </a:r>
            <a:r>
              <a:rPr lang="en-US" sz="1200">
                <a:latin typeface="Aptos" panose="020B00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2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[Click 2]</a:t>
            </a:r>
            <a:endParaRPr lang="en-US" sz="12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Next,</a:t>
            </a:r>
            <a:r>
              <a:rPr lang="en-US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en-IN" b="0">
                <a:solidFill>
                  <a:srgbClr val="0E0E0E"/>
                </a:solidFill>
                <a:effectLst/>
                <a:latin typeface=".AppleSystemUIFont"/>
              </a:rPr>
              <a:t>we set up a replica of the ICICI Bank login page on this domain.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IN" sz="12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[Click 3]</a:t>
            </a: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Then, we created an email lure impersonating the ICICI Bank Credit Card department.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IN" sz="12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[Click 4]</a:t>
            </a: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r>
              <a:rPr lang="en-IN" b="0">
                <a:solidFill>
                  <a:srgbClr val="0E0E0E"/>
                </a:solidFill>
                <a:effectLst/>
                <a:latin typeface=".AppleSystemUIFont"/>
              </a:rPr>
              <a:t>Finally, we send the lure to the </a:t>
            </a:r>
            <a:r>
              <a:rPr lang="en-IN" b="0"/>
              <a:t>target, waiting for them to click the link and enter their credentials.</a:t>
            </a:r>
          </a:p>
          <a:p>
            <a:endParaRPr lang="en-GB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Let’s see what happens when the victim falls for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1143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D0A9F-2CD5-024A-6623-83A9FC0DC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557135-6DF8-5609-4CA3-FE402EB34E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C861C-339B-E5EE-1A74-01964C456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IN"/>
              <a:t>When the victim opens the phishing site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1]</a:t>
            </a:r>
          </a:p>
          <a:p>
            <a:pPr>
              <a:buNone/>
            </a:pPr>
            <a:r>
              <a:rPr lang="en-IN"/>
              <a:t>, the URL is allowed by the URL filter.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2]</a:t>
            </a:r>
          </a:p>
          <a:p>
            <a:pPr>
              <a:buNone/>
            </a:pPr>
            <a:r>
              <a:rPr lang="en-IN"/>
              <a:t>Once the credentials are submitted, the victim is cleverly redirected to the real website to avoid suspicion.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3]</a:t>
            </a:r>
          </a:p>
          <a:p>
            <a:pPr>
              <a:buNone/>
            </a:pPr>
            <a:r>
              <a:rPr lang="en-IN"/>
              <a:t>In the background, the attacker successfully stole the credentials and hosted them on a credential harvesting website, </a:t>
            </a:r>
            <a:r>
              <a:rPr lang="en-IN" err="1"/>
              <a:t>Infoman</a:t>
            </a:r>
            <a:r>
              <a:rPr lang="en-IN"/>
              <a:t>.</a:t>
            </a:r>
          </a:p>
          <a:p>
            <a:pPr>
              <a:buNone/>
            </a:pPr>
            <a:r>
              <a:rPr lang="en-IN"/>
              <a:t>Let’s see Zero-Hour Phishing in Action.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</a:t>
            </a:r>
            <a:r>
              <a:rPr lang="en-IN" err="1"/>
              <a:t>Infoman</a:t>
            </a:r>
            <a:r>
              <a:rPr lang="en-IN"/>
              <a:t>]</a:t>
            </a:r>
          </a:p>
          <a:p>
            <a:pPr>
              <a:buNone/>
            </a:pPr>
            <a:r>
              <a:rPr lang="en-IN"/>
              <a:t>Here, on </a:t>
            </a:r>
            <a:r>
              <a:rPr lang="en-IN" err="1"/>
              <a:t>Infoman</a:t>
            </a:r>
            <a:r>
              <a:rPr lang="en-IN"/>
              <a:t>, we can see the credentials that have been captured in the past.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email client] [Highlight the sender, and the urgency message]</a:t>
            </a:r>
          </a:p>
          <a:p>
            <a:pPr>
              <a:buNone/>
            </a:pPr>
            <a:r>
              <a:rPr lang="en-IN"/>
              <a:t>Now, let’s open the lure.</a:t>
            </a:r>
          </a:p>
          <a:p>
            <a:pPr>
              <a:buNone/>
            </a:pPr>
            <a:r>
              <a:rPr lang="en-IN"/>
              <a:t>Here is the spoofed email from ICICI Bank Credit Card Department asking us to Setup 2FA.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Link]</a:t>
            </a:r>
          </a:p>
          <a:p>
            <a:pPr>
              <a:buNone/>
            </a:pPr>
            <a:r>
              <a:rPr lang="en-IN"/>
              <a:t>The link in the email opens the perfect replica of ICICI Bank's login portal.</a:t>
            </a:r>
          </a:p>
          <a:p>
            <a:pPr>
              <a:buNone/>
            </a:pPr>
            <a:r>
              <a:rPr lang="en-IN"/>
              <a:t>On the side, the developer tools are opened to witness the data exchange.</a:t>
            </a:r>
          </a:p>
          <a:p>
            <a:pPr>
              <a:buNone/>
            </a:pPr>
            <a:r>
              <a:rPr lang="en-IN"/>
              <a:t>Let’s login with a username like </a:t>
            </a:r>
            <a:r>
              <a:rPr lang="en-IN" b="1" err="1"/>
              <a:t>rajesh</a:t>
            </a:r>
            <a:r>
              <a:rPr lang="en-IN"/>
              <a:t> and password like </a:t>
            </a:r>
            <a:r>
              <a:rPr lang="en-IN" b="1" err="1"/>
              <a:t>Super!Secret</a:t>
            </a:r>
            <a:r>
              <a:rPr lang="en-IN" b="1"/>
              <a:t>.</a:t>
            </a:r>
            <a:endParaRPr lang="en-IN"/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[Enter credentials]</a:t>
            </a:r>
          </a:p>
          <a:p>
            <a:pPr>
              <a:buNone/>
            </a:pPr>
            <a:r>
              <a:rPr lang="en-IN"/>
              <a:t>On submitting the banking credentials, the page refreshes, as though there was a network glitch.</a:t>
            </a:r>
          </a:p>
          <a:p>
            <a:pPr>
              <a:buNone/>
            </a:pPr>
            <a:r>
              <a:rPr lang="en-IN"/>
              <a:t>Normally, the victim would continue the banking session, completely unaware of what just transpired.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[Highlight submission request, and the form data]</a:t>
            </a:r>
          </a:p>
          <a:p>
            <a:pPr>
              <a:buNone/>
            </a:pPr>
            <a:r>
              <a:rPr lang="en-IN"/>
              <a:t>Behind the scenes, the credentials were transferred,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</a:t>
            </a:r>
            <a:r>
              <a:rPr lang="en-IN" err="1"/>
              <a:t>Infoman</a:t>
            </a:r>
            <a:r>
              <a:rPr lang="en-IN"/>
              <a:t>]</a:t>
            </a:r>
          </a:p>
          <a:p>
            <a:r>
              <a:rPr lang="en-IN"/>
              <a:t>and listed for sale on the attacker’s dark web marketplace.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173B8-1689-676A-4DB9-EEA49F1A01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56007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B7EBD-07D6-D756-EDB0-1DA9E5398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F47F26-C4DE-2FF9-3A23-E22A03044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00B8F7-0333-86DC-55F9-50B391318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800">
                <a:solidFill>
                  <a:srgbClr val="0E0E0E"/>
                </a:solidFill>
                <a:effectLst/>
                <a:latin typeface=".AppleSystemUIFont"/>
              </a:rPr>
              <a:t>To safely allow users to access business websites, while combatting Zero-Hour Phishing, an excellent way is to restrict form submissions.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800">
                <a:solidFill>
                  <a:srgbClr val="0E0E0E"/>
                </a:solidFill>
                <a:effectLst/>
                <a:latin typeface=".AppleSystemUIFont"/>
              </a:rPr>
              <a:t>When SafeSquid encounters such a URL, it enforces form security to block the credential submission, and a violation alert is sent to the administrator.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800">
                <a:solidFill>
                  <a:srgbClr val="0E0E0E"/>
                </a:solidFill>
                <a:effectLst/>
                <a:latin typeface=".AppleSystemUIFont"/>
              </a:rPr>
              <a:t>Even an insider monitoring the network cannot detect any data transfer.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1200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Let’s see how that would work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1200">
              <a:solidFill>
                <a:srgbClr val="0E0E0E"/>
              </a:solidFill>
              <a:effectLst/>
              <a:latin typeface=".AppleSystemUIFon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[Enable proxy]</a:t>
            </a: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Now let’s set SafeSquid as the proxy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>
              <a:solidFill>
                <a:srgbClr val="0E0E0E"/>
              </a:solidFill>
              <a:effectLst/>
              <a:latin typeface=".AppleSystemUIFon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[Open email and click the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iciciibank.com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link]</a:t>
            </a:r>
            <a:endParaRPr lang="en-IN" sz="1200">
              <a:solidFill>
                <a:srgbClr val="0E0E0E"/>
              </a:solidFill>
              <a:effectLst/>
              <a:latin typeface=".AppleSystemUIFon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And access the phishing site via SafeSquid.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No requests were blocked just like before.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[Enter credentials, and submit form]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Now, when we attempt to submit our credentials... SafeSquid’s form security stops the credential submission, and no redirection happens.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[Submit form multiple times and Highlight CSP Violation report]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Even if we click the Login button multiple times, only violation alerts are sent to the administrator.</a:t>
            </a:r>
            <a:endParaRPr lang="en-IN" sz="1200">
              <a:solidFill>
                <a:srgbClr val="0E0E0E"/>
              </a:solidFill>
              <a:effectLst/>
              <a:latin typeface=".AppleSystemUIFont"/>
            </a:endParaRPr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782AD8-4E0F-873B-355E-AED5797CCC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98091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B9F58-CD45-45CA-3ED0-5153029C9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82F0CE-CB47-F2D2-B5A3-6F966310A4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112270-4ABE-6E14-5B2F-BD315226A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Next, we’ll explore how </a:t>
            </a:r>
            <a:r>
              <a:rPr lang="en-IN" b="1"/>
              <a:t>Cross-Site techniques</a:t>
            </a:r>
            <a:r>
              <a:rPr lang="en-IN"/>
              <a:t> can elevate credential theft to a whole new level.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A3DB6-E563-EEC3-0544-CD8D92DA5C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638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i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race to excite users with innovative applications has 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fostered a</a:t>
            </a:r>
            <a:r>
              <a:rPr lang="en-IN" sz="1200" i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GB"/>
              <a:t>Ship now, Secure later</a:t>
            </a:r>
            <a:r>
              <a:rPr lang="en-IN" sz="1200" i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culture.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/>
              <a:t>Web Developers use free libraries and frameworks that </a:t>
            </a:r>
            <a:r>
              <a:rPr lang="en-IN" sz="1200" i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consistently betray users to new vulnerabilities.</a:t>
            </a:r>
            <a:endParaRPr lang="en-GB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Among these, XSS remains one of the </a:t>
            </a:r>
            <a:r>
              <a:rPr lang="en-IN" sz="1200" b="1">
                <a:solidFill>
                  <a:srgbClr val="0E0E0E"/>
                </a:solidFill>
                <a:effectLst/>
                <a:latin typeface=".AppleSystemUIFont"/>
              </a:rPr>
              <a:t>top</a:t>
            </a: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 </a:t>
            </a:r>
            <a:r>
              <a:rPr lang="en-IN" sz="1200" b="1">
                <a:solidFill>
                  <a:srgbClr val="0E0E0E"/>
                </a:solidFill>
                <a:effectLst/>
                <a:latin typeface=".AppleSystemUIFont"/>
              </a:rPr>
              <a:t>10 most critical web application security risks</a:t>
            </a:r>
            <a:r>
              <a:rPr lang="en-IN" sz="1200">
                <a:solidFill>
                  <a:srgbClr val="0E0E0E"/>
                </a:solidFill>
                <a:effectLst/>
                <a:latin typeface=".AppleSystemUIFont"/>
              </a:rPr>
              <a:t> globally.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/>
              <a:t>And the root cause is foundational: lack of security 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awareness</a:t>
            </a:r>
            <a:r>
              <a:rPr lang="en-GB" sz="1200"/>
              <a:t> among the developers 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building</a:t>
            </a:r>
            <a:r>
              <a:rPr lang="en-GB" sz="1200"/>
              <a:t> these applications.</a:t>
            </a: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307" name="Google Shape;30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IN"/>
              <a:t>We’ll start with the recent evolutions in the threat landscape.</a:t>
            </a:r>
          </a:p>
          <a:p>
            <a:pPr>
              <a:buNone/>
            </a:pPr>
            <a:r>
              <a:rPr lang="en-IN"/>
              <a:t>Then, we’ll analyse the key attack vectors and blind spots of traditional defences.</a:t>
            </a:r>
          </a:p>
          <a:p>
            <a:r>
              <a:rPr lang="en-IN"/>
              <a:t>And finally, we’ll discuss proactive mitigation strategies to strengthen Layer 7 security.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68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9F3A3-7524-9E5D-3867-B67212CC1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C28C2-23C2-09C4-5FE0-442E80723C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FF517E-EFED-1E93-3C2B-B20F25CC6D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Let’s consider a more secure target: someone who doesn’t visit unknown URLs.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The attacker only needs to identify the </a:t>
            </a:r>
            <a:r>
              <a:rPr lang="en-IN"/>
              <a:t>frequently used applications.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Let’s say the target banks with </a:t>
            </a:r>
            <a:r>
              <a:rPr lang="en-IN" b="1" err="1"/>
              <a:t>BankEase</a:t>
            </a:r>
            <a:r>
              <a:rPr lang="en-IN"/>
              <a:t> and visits </a:t>
            </a:r>
            <a:r>
              <a:rPr lang="en-IN" b="1" err="1"/>
              <a:t>TechNews</a:t>
            </a:r>
            <a:r>
              <a:rPr lang="en-IN"/>
              <a:t> regularly.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621E34-EE11-79DE-706E-074B557100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3450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942EA-12AF-802F-6934-488FDBFAA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D96A0B-780D-EB81-5E9C-12A1FBE8F2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153BD4-EC32-C102-DED2-C0E60E474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The attacker tests these applications for vulnerabilities—looking at </a:t>
            </a:r>
            <a:r>
              <a:rPr lang="en-IN" b="1"/>
              <a:t>input fields, URL routing, APIs, or integrations.</a:t>
            </a:r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C84BA-5898-D8D3-0E6B-F5B187B962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8887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26AA6-7DC0-C47B-5B4E-1DA7FC35B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E1AD8E-8521-4950-D7EE-86D57C5DF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E6C32A-7EAB-243C-5002-1FDCB21715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Then, the attacker crafts 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a malicious script </a:t>
            </a:r>
            <a:r>
              <a:rPr lang="en-IN"/>
              <a:t>to execute actions from the victim’s browser.</a:t>
            </a:r>
          </a:p>
          <a:p>
            <a:r>
              <a:rPr lang="en-IN"/>
              <a:t>For example, stealing </a:t>
            </a:r>
            <a:r>
              <a:rPr lang="en-IN" b="1"/>
              <a:t>session cookies</a:t>
            </a:r>
            <a:r>
              <a:rPr lang="en-IN"/>
              <a:t> and changing the registered phone number on </a:t>
            </a:r>
            <a:r>
              <a:rPr lang="en-IN" err="1"/>
              <a:t>BankEase</a:t>
            </a:r>
            <a:r>
              <a:rPr lang="en-IN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A367F-AC3A-D9DF-B0A2-7FAA08C483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7739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FA186-2E9A-143D-EADB-F2B3FD1A7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E21984-C08F-1184-E148-5A13A7285C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097311-45E8-1900-8EDB-D27FCADCCC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The script is modified to evade </a:t>
            </a:r>
            <a:r>
              <a:rPr lang="en-IN" b="1"/>
              <a:t>input sanitization</a:t>
            </a:r>
            <a:r>
              <a:rPr lang="en-IN"/>
              <a:t> and known security filters.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560298-B1DC-6448-2BB8-50A589E643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0405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EB261-7ED5-BE01-FC77-5DC42C641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E5050F-9299-FC9E-EF75-6BA2A22C4F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200541-F0F3-3807-B4DE-2A1117BB76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0"/>
              <a:t>Once triggered in the victim’s browser, the malicious script can hijack sessions, perform unauthorized transactions, or even mine cryptocurrency in the background.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With these techniques, attackers </a:t>
            </a:r>
            <a:r>
              <a:rPr lang="en-IN" b="1"/>
              <a:t>don’t need credentials</a:t>
            </a:r>
            <a:r>
              <a:rPr lang="en-IN"/>
              <a:t>—they can take over sessions silently.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2413B-A7F1-3F6E-D628-6A5F9EDB92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75480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>
          <a:extLst>
            <a:ext uri="{FF2B5EF4-FFF2-40B4-BE49-F238E27FC236}">
              <a16:creationId xmlns:a16="http://schemas.microsoft.com/office/drawing/2014/main" id="{0D300A94-5649-1DCF-8531-EBE898192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9:notes">
            <a:extLst>
              <a:ext uri="{FF2B5EF4-FFF2-40B4-BE49-F238E27FC236}">
                <a16:creationId xmlns:a16="http://schemas.microsoft.com/office/drawing/2014/main" id="{CC11CB86-5431-D226-73F2-4FAF731475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3" name="Google Shape;403;p9:notes">
            <a:extLst>
              <a:ext uri="{FF2B5EF4-FFF2-40B4-BE49-F238E27FC236}">
                <a16:creationId xmlns:a16="http://schemas.microsoft.com/office/drawing/2014/main" id="{431BF9E2-09BF-51D9-3516-79CD334FDA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For our demonstration,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[Click 1]</a:t>
            </a:r>
          </a:p>
          <a:p>
            <a:r>
              <a:rPr lang="en-IN" b="0"/>
              <a:t>First, we identified a vulnerability in </a:t>
            </a:r>
            <a:r>
              <a:rPr lang="en-IN" b="0" err="1"/>
              <a:t>TechNews.com</a:t>
            </a:r>
            <a:r>
              <a:rPr lang="en-IN" b="0"/>
              <a:t>, specifically in its comment section, which lacks proper input validation.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[Click 2]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Then, we crafted a client-side script to execute a forged request targeting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BankEase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 and 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mutated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 it to bypass input sanitization.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[Click 3]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And now, we will inject the XSS script into its vulnerable comment section to store on the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TechNews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 Server.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[Turn Off Proxy]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First, let's switch off the proxy</a:t>
            </a: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[Open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TechNews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Let’s open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TechNews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[Paste Script]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Here, in the comments section, let's inject our </a:t>
            </a:r>
            <a:r>
              <a:rPr lang="en-IN" b="0"/>
              <a:t>malicious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 XSS script.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[Submit comment]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On posting the comment, the malicious script gets stored on the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TechNews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 Server.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[Back to slide]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/>
              <a:t>With this, the attacker has set up a persistent exploit that triggers whenever someone views the page.</a:t>
            </a: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9:notes">
            <a:extLst>
              <a:ext uri="{FF2B5EF4-FFF2-40B4-BE49-F238E27FC236}">
                <a16:creationId xmlns:a16="http://schemas.microsoft.com/office/drawing/2014/main" id="{E771FDE7-F73E-C730-C58C-6BFF56775E3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88345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>
          <a:extLst>
            <a:ext uri="{FF2B5EF4-FFF2-40B4-BE49-F238E27FC236}">
              <a16:creationId xmlns:a16="http://schemas.microsoft.com/office/drawing/2014/main" id="{B7B7CE80-4313-5074-55ED-54F10B883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10:notes">
            <a:extLst>
              <a:ext uri="{FF2B5EF4-FFF2-40B4-BE49-F238E27FC236}">
                <a16:creationId xmlns:a16="http://schemas.microsoft.com/office/drawing/2014/main" id="{05857040-54B4-0401-12E1-F37B3F4641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8" name="Google Shape;458;p10:notes">
            <a:extLst>
              <a:ext uri="{FF2B5EF4-FFF2-40B4-BE49-F238E27FC236}">
                <a16:creationId xmlns:a16="http://schemas.microsoft.com/office/drawing/2014/main" id="{9287EE40-D5FC-CB0B-7089-B66E59BD55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Say victim logs into </a:t>
            </a:r>
            <a:r>
              <a:rPr lang="en-IN" err="1">
                <a:solidFill>
                  <a:srgbClr val="0E0E0E"/>
                </a:solidFill>
                <a:effectLst/>
                <a:latin typeface=".AppleSystemUIFont"/>
              </a:rPr>
              <a:t>BankEase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[Click 1]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Now, when the victim visits </a:t>
            </a:r>
            <a:r>
              <a:rPr lang="en-IN" b="1" err="1">
                <a:solidFill>
                  <a:srgbClr val="0E0E0E"/>
                </a:solidFill>
                <a:effectLst/>
                <a:latin typeface=".AppleSystemUIFont"/>
              </a:rPr>
              <a:t>technews.com</a:t>
            </a: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, the malicious script in the comments section will be triggered.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>
              <a:solidFill>
                <a:srgbClr val="0E0E0E"/>
              </a:solidFill>
              <a:effectLst/>
              <a:latin typeface=".AppleSystemUI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[Click 2]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His session will be hijacked and contact information will be changed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Let’s see this in action.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[Log into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BankEase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</a:p>
          <a:p>
            <a:r>
              <a:rPr lang="en-IN" b="0"/>
              <a:t>First, we log into </a:t>
            </a:r>
            <a:r>
              <a:rPr lang="en-IN" b="0" err="1"/>
              <a:t>BankEase</a:t>
            </a:r>
            <a:r>
              <a:rPr lang="en-IN" b="0"/>
              <a:t> and check the account details.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[Show account details page]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Observe the registered mobile number: 9876543210.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[Open new tab with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TechNews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</a:p>
          <a:p>
            <a:r>
              <a:rPr lang="en-IN" b="0"/>
              <a:t>Now, just by opening </a:t>
            </a:r>
            <a:r>
              <a:rPr lang="en-IN" b="0" err="1"/>
              <a:t>TechNews</a:t>
            </a:r>
            <a:r>
              <a:rPr lang="en-IN" b="0"/>
              <a:t>…</a:t>
            </a:r>
          </a:p>
          <a:p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[Highlight the cross-site request and cookies on]</a:t>
            </a:r>
          </a:p>
          <a:p>
            <a:pPr marL="457200" marR="0" lvl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The malicious script fires.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Making a </a:t>
            </a:r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cross-site request </a:t>
            </a:r>
            <a:r>
              <a:rPr lang="en-IN" b="0"/>
              <a:t>to update the registered phone number, with the victim’s </a:t>
            </a:r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session cookies.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IN"/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[Highlight phone number on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BankEase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</a:p>
          <a:p>
            <a:r>
              <a:rPr lang="en-IN" b="0"/>
              <a:t>And just like that, the phone number on </a:t>
            </a:r>
            <a:r>
              <a:rPr lang="en-IN" b="0" err="1"/>
              <a:t>BankEase</a:t>
            </a:r>
            <a:r>
              <a:rPr lang="en-IN" b="0"/>
              <a:t> changes—without the victim realizing it.</a:t>
            </a:r>
          </a:p>
          <a:p>
            <a:endParaRPr lang="en-IN" b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[Back to slide]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This demonstrates how a simple visit to a compromised website can lead to account takeover. </a:t>
            </a:r>
          </a:p>
        </p:txBody>
      </p:sp>
      <p:sp>
        <p:nvSpPr>
          <p:cNvPr id="459" name="Google Shape;459;p10:notes">
            <a:extLst>
              <a:ext uri="{FF2B5EF4-FFF2-40B4-BE49-F238E27FC236}">
                <a16:creationId xmlns:a16="http://schemas.microsoft.com/office/drawing/2014/main" id="{B99626DE-E1ED-C7F2-21C0-08CC23BF3E8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37732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>
          <a:extLst>
            <a:ext uri="{FF2B5EF4-FFF2-40B4-BE49-F238E27FC236}">
              <a16:creationId xmlns:a16="http://schemas.microsoft.com/office/drawing/2014/main" id="{450978F1-E648-8C73-0980-A7012B149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10:notes">
            <a:extLst>
              <a:ext uri="{FF2B5EF4-FFF2-40B4-BE49-F238E27FC236}">
                <a16:creationId xmlns:a16="http://schemas.microsoft.com/office/drawing/2014/main" id="{4DCB8DD9-D478-A7DB-1633-5BCD156493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8" name="Google Shape;458;p10:notes">
            <a:extLst>
              <a:ext uri="{FF2B5EF4-FFF2-40B4-BE49-F238E27FC236}">
                <a16:creationId xmlns:a16="http://schemas.microsoft.com/office/drawing/2014/main" id="{4B5C9185-244A-3748-E788-537E85BC76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 defend against cross-site requests, </a:t>
            </a:r>
            <a:r>
              <a:rPr lang="en-IN"/>
              <a:t>we need to </a:t>
            </a:r>
            <a:r>
              <a:rPr lang="en-IN" b="1"/>
              <a:t>block CSRF attempts</a:t>
            </a:r>
            <a:r>
              <a:rPr lang="en-IN"/>
              <a:t> before they can execute</a:t>
            </a:r>
          </a:p>
          <a:p>
            <a:endParaRPr lang="en-IN" b="1"/>
          </a:p>
          <a:p>
            <a:r>
              <a:rPr lang="en-IN" b="0"/>
              <a:t>When </a:t>
            </a:r>
            <a:r>
              <a:rPr lang="en-IN" b="0" err="1"/>
              <a:t>TechNews.com</a:t>
            </a:r>
            <a:r>
              <a:rPr lang="en-IN" b="0"/>
              <a:t> is accessed through SafeSquid, cross-site security is automatically injected into the page.</a:t>
            </a:r>
          </a:p>
          <a:p>
            <a:r>
              <a:rPr lang="en-IN" b="0"/>
              <a:t>The malicious script in the comments section still executes—just like before.</a:t>
            </a:r>
          </a:p>
          <a:p>
            <a:r>
              <a:rPr lang="en-IN" b="0"/>
              <a:t>But this time, SafeSquid prevents unauthorized cross-site requests, blocking the attack and notifying the admin.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Let’s see this in action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[Change phone number on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BankEase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</a:p>
          <a:p>
            <a:r>
              <a:rPr lang="en-IN" b="0"/>
              <a:t>First, let’s revert the phone number to 9876543210.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[Turn on Proxy]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let's see how SafeSquid prevents cross-site attack.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[Hard refresh on the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TechNews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</a:p>
          <a:p>
            <a:pPr marL="457200" marR="0" lvl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 b="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When </a:t>
            </a:r>
            <a:r>
              <a:rPr lang="en-IN" b="0"/>
              <a:t>we reload </a:t>
            </a:r>
            <a:r>
              <a:rPr lang="en-IN" b="0" err="1"/>
              <a:t>TechNews</a:t>
            </a:r>
            <a:r>
              <a:rPr lang="en-IN" b="0"/>
              <a:t> with SafeSquid’s protection …</a:t>
            </a:r>
          </a:p>
          <a:p>
            <a:pPr marL="457200" marR="0" lvl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IN" b="0"/>
          </a:p>
          <a:p>
            <a:r>
              <a:rPr lang="en-IN" sz="1200" b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[Highlight the blocking of cross-site request] </a:t>
            </a:r>
            <a:endParaRPr lang="en-IN" sz="1200" b="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SafeSquid’s traffic correlation engine blocked the unauthorized cross-site request in real-time</a:t>
            </a:r>
            <a:r>
              <a:rPr lang="en-IN" sz="1200" b="0">
                <a:effectLst/>
                <a:latin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IN" b="0"/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[Highlight phone number on </a:t>
            </a:r>
            <a:r>
              <a:rPr lang="en-IN" sz="12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BankEase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</a:p>
          <a:p>
            <a:pPr marL="457200" marR="0" lvl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 b="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phone number on </a:t>
            </a:r>
            <a:r>
              <a:rPr lang="en-IN" sz="1200" b="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Bankease</a:t>
            </a:r>
            <a:r>
              <a:rPr lang="en-IN" sz="1200" b="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remains unchanged</a:t>
            </a:r>
            <a:r>
              <a:rPr lang="en-IN" b="0"/>
              <a:t>—proving the attack was blocked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IN" sz="12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IN" sz="12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[Back to slide]</a:t>
            </a:r>
            <a:endParaRPr lang="en-I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With this proactive </a:t>
            </a:r>
            <a:r>
              <a:rPr lang="en-IN" err="1"/>
              <a:t>defense</a:t>
            </a:r>
            <a:r>
              <a:rPr lang="en-IN"/>
              <a:t>, SafeSquid neutralizes cross-site threats before they cause damage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IN"/>
          </a:p>
        </p:txBody>
      </p:sp>
      <p:sp>
        <p:nvSpPr>
          <p:cNvPr id="459" name="Google Shape;459;p10:notes">
            <a:extLst>
              <a:ext uri="{FF2B5EF4-FFF2-40B4-BE49-F238E27FC236}">
                <a16:creationId xmlns:a16="http://schemas.microsoft.com/office/drawing/2014/main" id="{7A409686-2F27-DC7F-418B-AB61F264D8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7834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103C3-C020-018E-2816-0F6F4F2F9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254694-3C35-24B3-66F9-996B659B30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C65C24-BEF4-4A7D-8D18-4CECC365E5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Next, we will talk about the stealthy infiltration of malware through the web.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49ABF-0AD1-EF83-AD7E-01BAF22275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3237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1" name="Google Shape;59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/>
              <a:t>The Malware as a Service (</a:t>
            </a:r>
            <a:r>
              <a:rPr lang="en-IN" sz="1200" err="1"/>
              <a:t>MaaS</a:t>
            </a:r>
            <a:r>
              <a:rPr lang="en-IN" sz="1200"/>
              <a:t>) ecosystem has democratized access to </a:t>
            </a:r>
            <a:r>
              <a:rPr lang="en-GB" sz="1200" i="0"/>
              <a:t>catastrophic</a:t>
            </a:r>
            <a:r>
              <a:rPr lang="en-IN" sz="1200"/>
              <a:t> cyberattack capabilities for a very affordable monthly subscription. </a:t>
            </a:r>
            <a:endParaRPr lang="en-GB" sz="1200"/>
          </a:p>
        </p:txBody>
      </p:sp>
      <p:sp>
        <p:nvSpPr>
          <p:cNvPr id="592" name="Google Shape;592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00F89-FC47-8245-80F1-1519CE8C9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065EE3-5888-02C8-901D-92F59BD031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A94F3D-71B7-1AD1-C9F1-6757D3DA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0"/>
              <a:t>Let’s begin with Zero-Day Threats.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A4112-0D83-6B4A-B5AA-4166B44EA0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22625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AE62A-7304-CFA2-8D43-4BE70BF4C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9B174B-5300-FD4F-EEEC-EA2CCDDC73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472E24-D9BE-70B6-8443-608C67B6BC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Just like the previous attacks, the attacker begins by profiling the target.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Let’s say the target uses Microsoft Business Suite and frequently visits Business News sites.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47F90-A208-5827-C11F-C112710010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7357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9A791-F079-88AC-6D4C-D7ACCC394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EE693E-42EB-8027-1EB6-BC8635A4B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ED1BE7-EAE8-D89C-D8CE-B95E69CB42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Then, the attacker builds or buys a Zero-Day exploit.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5A1AA-A721-9FEF-C763-7C6AC2A925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7268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81AF1-020D-5F7D-E908-142C7D54C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157B03-3709-E070-29A9-39F6A981C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9E9338-69ED-007D-4307-E0BBA769F4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0"/>
              <a:t>To evade antivirus detection, the malware is obfuscated using advanced techniques.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7EF2E4-F983-0A46-E025-A170F3B4D3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5931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C16BB-7EFF-EEFB-5398-CA18ED819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D979E4-330F-C0B5-C181-AF1929B126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CAC42-0AA4-492C-1A39-8A535CA119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The malware is hidden within a seemingly harmless file, such as an office document or an image.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90748-B279-57A3-7DCD-CD869F8C1B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1147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E110B-A12D-EADB-4B10-C3DBED68A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570953-9E4F-8EFD-45F9-3B751AB270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DA2DCC-FED7-3F45-7BFD-B3D682130E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0"/>
              <a:t>The payload is distributed via phishing websites or downloaded in fragments through software updates.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AF75DA-95DD-7076-8F4D-58D56078B3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050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3C013-DA99-FF4D-E3C9-613C64CBB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0A16CC-E70F-D9F8-BF2D-4C09F137B5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9EF40-4D5C-3BB7-430E-8424A7C61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Once executed, the malware </a:t>
            </a:r>
            <a:r>
              <a:rPr lang="en-IN" b="0"/>
              <a:t>spreads laterally, exfiltrates sensitive data, destroys backups, and encrypts files to demand a ransom.</a:t>
            </a:r>
            <a:endParaRPr lang="en-IN"/>
          </a:p>
          <a:p>
            <a:pPr marL="228600" indent="0">
              <a:buFont typeface="Arial" panose="020B0604020202020204" pitchFamily="34" charset="0"/>
              <a:buNone/>
            </a:pPr>
            <a:r>
              <a:rPr lang="en-IN" b="0"/>
              <a:t>If unpaid, the attacker threatens to sell or publicly release the stolen data.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00480-C074-4779-8F1E-E5FBF17846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1536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5" name="Google Shape;70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For our demonstration,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1]</a:t>
            </a:r>
          </a:p>
          <a:p>
            <a:pPr>
              <a:buNone/>
            </a:pPr>
            <a:r>
              <a:rPr lang="en-IN"/>
              <a:t>we registered a homograph domain resembling </a:t>
            </a:r>
            <a:r>
              <a:rPr lang="en-IN" b="1">
                <a:hlinkClick r:id="rId3"/>
              </a:rPr>
              <a:t>microsoft.com</a:t>
            </a:r>
            <a:endParaRPr lang="en-IN"/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2]</a:t>
            </a:r>
          </a:p>
          <a:p>
            <a:pPr>
              <a:buNone/>
            </a:pPr>
            <a:r>
              <a:rPr lang="en-IN"/>
              <a:t>and set up a drive-by download site.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3]</a:t>
            </a:r>
          </a:p>
          <a:p>
            <a:pPr>
              <a:buNone/>
            </a:pPr>
            <a:r>
              <a:rPr lang="en-IN"/>
              <a:t>We then took the EICAR test virus, obfuscated and fragmented it.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4]</a:t>
            </a:r>
          </a:p>
          <a:p>
            <a:pPr>
              <a:buNone/>
            </a:pPr>
            <a:r>
              <a:rPr lang="en-IN"/>
              <a:t>Then, we embedded the fragments into seemingly harmless web files, as web content is typically allowed in download controls.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5]</a:t>
            </a:r>
          </a:p>
          <a:p>
            <a:r>
              <a:rPr lang="en-IN"/>
              <a:t>Finally, we ran paid ads to lure targets to our malicious website.</a:t>
            </a:r>
          </a:p>
        </p:txBody>
      </p:sp>
      <p:sp>
        <p:nvSpPr>
          <p:cNvPr id="706" name="Google Shape;706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2">
          <a:extLst>
            <a:ext uri="{FF2B5EF4-FFF2-40B4-BE49-F238E27FC236}">
              <a16:creationId xmlns:a16="http://schemas.microsoft.com/office/drawing/2014/main" id="{690ADA95-0AAF-C6FC-A845-681F46E5B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5:notes">
            <a:extLst>
              <a:ext uri="{FF2B5EF4-FFF2-40B4-BE49-F238E27FC236}">
                <a16:creationId xmlns:a16="http://schemas.microsoft.com/office/drawing/2014/main" id="{3CE002EE-86E4-5C3C-B31C-26C8726A62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4" name="Google Shape;764;p15:notes">
            <a:extLst>
              <a:ext uri="{FF2B5EF4-FFF2-40B4-BE49-F238E27FC236}">
                <a16:creationId xmlns:a16="http://schemas.microsoft.com/office/drawing/2014/main" id="{65B83A0D-8BBC-7F3F-21AD-976F25E885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While scrolling through business news feed, the target encounters an ad offering Microsoft Copilot.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1]</a:t>
            </a:r>
          </a:p>
          <a:p>
            <a:pPr>
              <a:buNone/>
            </a:pPr>
            <a:r>
              <a:rPr lang="en-IN"/>
              <a:t>Clicking the ad will redirect the target to our malicious site. </a:t>
            </a:r>
            <a:br>
              <a:rPr lang="en-IN"/>
            </a:br>
            <a:r>
              <a:rPr lang="en-IN"/>
              <a:t>As the malicious domain was registered in the Zero-Hour, the URL filters won’t block it.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2]</a:t>
            </a:r>
          </a:p>
          <a:p>
            <a:pPr>
              <a:buNone/>
            </a:pPr>
            <a:r>
              <a:rPr lang="en-IN"/>
              <a:t>Visiting the site triggers the download of malware fragments. </a:t>
            </a:r>
            <a:br>
              <a:rPr lang="en-IN"/>
            </a:br>
            <a:r>
              <a:rPr lang="en-IN"/>
              <a:t>Each fragment is harmless and doesn’t match any known malware signatures, bypassing anti-malware measures 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3]</a:t>
            </a:r>
          </a:p>
          <a:p>
            <a:pPr>
              <a:buNone/>
            </a:pPr>
            <a:r>
              <a:rPr lang="en-IN"/>
              <a:t>Once in the victim’s browser, a client-side script silently reassembles the fragments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4]</a:t>
            </a:r>
          </a:p>
          <a:p>
            <a:pPr>
              <a:buNone/>
            </a:pPr>
            <a:r>
              <a:rPr lang="en-IN"/>
              <a:t>and the final payload is dropped on the victim’s machine.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Let’s see this attack in action.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[Turn Off Proxy]</a:t>
            </a:r>
          </a:p>
          <a:p>
            <a:pPr>
              <a:buNone/>
            </a:pPr>
            <a:r>
              <a:rPr lang="en-IN"/>
              <a:t>First, let’s disable the proxy.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</a:t>
            </a:r>
            <a:r>
              <a:rPr lang="en-IN">
                <a:hlinkClick r:id="rId3"/>
              </a:rPr>
              <a:t>business.com</a:t>
            </a:r>
            <a:r>
              <a:rPr lang="en-IN"/>
              <a:t>]</a:t>
            </a:r>
          </a:p>
          <a:p>
            <a:pPr>
              <a:buNone/>
            </a:pPr>
            <a:r>
              <a:rPr lang="en-IN"/>
              <a:t>Here, we have a business news site, displaying an ad for Microsoft Copilot.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the ad]</a:t>
            </a:r>
          </a:p>
          <a:p>
            <a:pPr>
              <a:buNone/>
            </a:pPr>
            <a:r>
              <a:rPr lang="en-IN"/>
              <a:t>Clicking it redirects to the fake Microsoft Copilot site. Notice how without any interaction, the installer downloads automatically, bypassing download controls and anti-malware engines.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[Show Background requests] </a:t>
            </a:r>
          </a:p>
          <a:p>
            <a:pPr>
              <a:buNone/>
            </a:pPr>
            <a:r>
              <a:rPr lang="en-IN"/>
              <a:t>In the background, fragments were downloaded separately in multiple requests</a:t>
            </a:r>
          </a:p>
          <a:p>
            <a:endParaRPr lang="en-IN"/>
          </a:p>
          <a:p>
            <a:r>
              <a:rPr lang="en-IN"/>
              <a:t>[Back to Slide]</a:t>
            </a:r>
          </a:p>
          <a:p>
            <a:r>
              <a:rPr lang="en-IN"/>
              <a:t>Windows Defender detects the EICAR test virus — but only after the malware reached the host. If this were a true Zero-Day exploit targeting browser vulnerabilities, the system would already be compromised.</a:t>
            </a:r>
          </a:p>
        </p:txBody>
      </p:sp>
      <p:sp>
        <p:nvSpPr>
          <p:cNvPr id="765" name="Google Shape;765;p15:notes">
            <a:extLst>
              <a:ext uri="{FF2B5EF4-FFF2-40B4-BE49-F238E27FC236}">
                <a16:creationId xmlns:a16="http://schemas.microsoft.com/office/drawing/2014/main" id="{2FFE1079-78DE-4356-4B7D-79BFBA3B6CF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38614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2">
          <a:extLst>
            <a:ext uri="{FF2B5EF4-FFF2-40B4-BE49-F238E27FC236}">
              <a16:creationId xmlns:a16="http://schemas.microsoft.com/office/drawing/2014/main" id="{30EA3B20-0473-944F-3FD5-10368AE91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5:notes">
            <a:extLst>
              <a:ext uri="{FF2B5EF4-FFF2-40B4-BE49-F238E27FC236}">
                <a16:creationId xmlns:a16="http://schemas.microsoft.com/office/drawing/2014/main" id="{0CDE07BC-33AF-7788-394A-F437876594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4" name="Google Shape;764;p15:notes">
            <a:extLst>
              <a:ext uri="{FF2B5EF4-FFF2-40B4-BE49-F238E27FC236}">
                <a16:creationId xmlns:a16="http://schemas.microsoft.com/office/drawing/2014/main" id="{4E2039E7-E721-BE32-F154-5927E4A82F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When the drive-by download site is accessed through SafeSquid, malware security is enforced, blocking the malware reassembly on the client-side.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[Enable Proxy]</a:t>
            </a:r>
          </a:p>
          <a:p>
            <a:pPr>
              <a:buNone/>
            </a:pPr>
            <a:r>
              <a:rPr lang="en-IN"/>
              <a:t>Now, let’s see how SafeSquid neutralizes Last Mile Reassembly Attacks.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[Refresh </a:t>
            </a:r>
            <a:r>
              <a:rPr lang="en-IN">
                <a:hlinkClick r:id="rId3"/>
              </a:rPr>
              <a:t>copilot.microsoft.com</a:t>
            </a:r>
            <a:r>
              <a:rPr lang="en-IN"/>
              <a:t>]</a:t>
            </a:r>
          </a:p>
          <a:p>
            <a:pPr>
              <a:buNone/>
            </a:pPr>
            <a:r>
              <a:rPr lang="en-IN"/>
              <a:t>Refreshing the drive-by download site…</a:t>
            </a:r>
          </a:p>
          <a:p>
            <a:pPr>
              <a:buNone/>
            </a:pPr>
            <a:r>
              <a:rPr lang="en-IN"/>
              <a:t>This time, the installer does not download, preventing malware from reaching the host.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[Highlight Malware report]</a:t>
            </a:r>
          </a:p>
          <a:p>
            <a:pPr>
              <a:buNone/>
            </a:pPr>
            <a:r>
              <a:rPr lang="en-IN"/>
              <a:t>Even though, the fragments were fetched, their assembly was blocked.</a:t>
            </a:r>
          </a:p>
          <a:p>
            <a:pPr>
              <a:buNone/>
            </a:pPr>
            <a:r>
              <a:rPr lang="en-IN"/>
              <a:t>SafeSquid automatically generated a violation report, notifying the administrator of the blocked assembly attempt.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[Back to slide]</a:t>
            </a:r>
          </a:p>
          <a:p>
            <a:pPr>
              <a:buNone/>
            </a:pPr>
            <a:r>
              <a:rPr lang="en-IN"/>
              <a:t>This happens because SafeSquid instructs the browser to block blob formation on such websites.</a:t>
            </a:r>
          </a:p>
          <a:p>
            <a:r>
              <a:rPr lang="en-IN"/>
              <a:t>With this defence, even Zero-Day malware techniques that bypass traditional perimeter security fail at the assembly stage.</a:t>
            </a:r>
          </a:p>
        </p:txBody>
      </p:sp>
      <p:sp>
        <p:nvSpPr>
          <p:cNvPr id="765" name="Google Shape;765;p15:notes">
            <a:extLst>
              <a:ext uri="{FF2B5EF4-FFF2-40B4-BE49-F238E27FC236}">
                <a16:creationId xmlns:a16="http://schemas.microsoft.com/office/drawing/2014/main" id="{7D581808-05B9-FDB6-343F-A7503C963A6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35892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18F58-5F62-20E9-9C3F-9498F9C49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4A65DC-3918-D667-F0B1-1F0D75DF23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F75865-9392-D003-CBB3-C35953552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0"/>
              <a:t>Next, let’s talk about Data Theft—a growing risk that often originates from within.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64CFA3-52D9-CA19-892E-26410A098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324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Traditionally, URL filters have been the frontline defence against Layer 7 attacks.</a:t>
            </a:r>
          </a:p>
          <a:p>
            <a:endParaRPr lang="en-GB"/>
          </a:p>
          <a:p>
            <a:r>
              <a:rPr lang="en-GB"/>
              <a:t>[Click 1]</a:t>
            </a:r>
          </a:p>
          <a:p>
            <a:r>
              <a:rPr lang="en-GB"/>
              <a:t>Whenever a URL is accessed, the filter first checks the website’s category in the Web Categorisation database.</a:t>
            </a:r>
          </a:p>
          <a:p>
            <a:endParaRPr lang="en-GB"/>
          </a:p>
          <a:p>
            <a:r>
              <a:rPr lang="en-GB"/>
              <a:t>[Click 2]</a:t>
            </a:r>
          </a:p>
          <a:p>
            <a:r>
              <a:rPr lang="en-GB"/>
              <a:t>Typically, access to known malicious websites is blocked in the URL filter, and all other websites are allowed.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39538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5" name="Google Shape;87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Today, most data breaches aren’t caused by external hackers but by disgruntled insiders with access to critical systems.</a:t>
            </a:r>
          </a:p>
          <a:p>
            <a:pPr>
              <a:buNone/>
            </a:pPr>
            <a:r>
              <a:rPr lang="en-IN"/>
              <a:t>Privileged users know exactly where your DLPs fall short.</a:t>
            </a:r>
          </a:p>
          <a:p>
            <a:r>
              <a:rPr lang="en-IN"/>
              <a:t>Since DNS traffic is implicitly trusted and rarely inspected at a granular level, it becomes the most effective channel for stealthy data exfiltration — undetected, unlogged, and uninterrupted.</a:t>
            </a:r>
          </a:p>
        </p:txBody>
      </p:sp>
      <p:sp>
        <p:nvSpPr>
          <p:cNvPr id="876" name="Google Shape;876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E42A5C-BDC7-CFD0-8A24-298F582D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17742C-EDC8-5973-292C-D0372899B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74BF1D-2A60-9FA2-A343-5C4E437D98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0"/>
              <a:t>First, the </a:t>
            </a:r>
            <a:r>
              <a:rPr lang="en-GB" sz="1200" b="0"/>
              <a:t>insider analyses the DLP controls in the organisation.</a:t>
            </a:r>
            <a:endParaRPr lang="en-GB" sz="12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E8777-6DEF-0A94-844B-797E8D2F9E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492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BEB7B-3373-80E4-4B34-F1DD63C52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5FA96E-2A7E-2E15-0572-B8AEBF477B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88B179-A5C5-2A9F-CAD7-AA2C25931C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0"/>
              <a:t>With privileged access, they retrieve confidential files or sensitive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84EFCA-B5F8-1DC1-AEF0-775B74DAB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2403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4D6CB-09CF-29B0-94BE-AB9D78AEC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D17B46-6860-756A-8C19-3EAD2844D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D03FE0-6A49-BCEE-3852-903BA1A4D9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/>
              <a:t>The sensitive data is then obfuscated to avoid detection and spoofed to bypass upload controls.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8DA56-2B3D-BA99-739B-C69D27C8EC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0631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A5546-0C0F-F6E5-DC32-A607F15BE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8EF0AA-93CA-2E87-7ED5-5D064C4ADE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7BBCF1-486E-A4AF-F131-2292371ED3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0"/>
              <a:t>The </a:t>
            </a:r>
            <a:r>
              <a:rPr lang="en-IN"/>
              <a:t>stolen </a:t>
            </a:r>
            <a:r>
              <a:rPr lang="en-IN" b="0"/>
              <a:t>data is typically exfiltrated through file-sharing services, personal accounts, or to the insider’s Zero-Hour domain.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89E23-9F1A-727E-95BE-C2F47E772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3454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B58FE-2B4A-E7F1-5768-C08EE1113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0175D1-04D2-A84E-69A3-57489E999D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6BE22-58D5-9C61-908F-E7AB5D5E7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b="0"/>
              <a:t>The exfiltrated data can then be used for extortion, sold for corporate espionage, or weaponized to damage the organization’s reputation.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A8DA0-0992-AF4F-6828-CA20B6B926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7475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5" name="Google Shape;93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Now, let’s walk through a live demonstration of how data theft via DNS tunnelling works.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1]</a:t>
            </a:r>
          </a:p>
          <a:p>
            <a:pPr>
              <a:buNone/>
            </a:pPr>
            <a:r>
              <a:rPr lang="en-IN"/>
              <a:t>First, the insider registers a domain: </a:t>
            </a:r>
            <a:r>
              <a:rPr lang="en-IN">
                <a:hlinkClick r:id="rId3"/>
              </a:rPr>
              <a:t>dnstunnel.com</a:t>
            </a:r>
            <a:r>
              <a:rPr lang="en-IN"/>
              <a:t>, which serves as the exfiltration endpoint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2]</a:t>
            </a:r>
          </a:p>
          <a:p>
            <a:pPr>
              <a:buNone/>
            </a:pPr>
            <a:r>
              <a:rPr lang="en-IN"/>
              <a:t>Next, a site is set up where uploaded data is encoded and sent as DNS queries to subdomains of </a:t>
            </a:r>
            <a:r>
              <a:rPr lang="en-IN">
                <a:hlinkClick r:id="rId3"/>
              </a:rPr>
              <a:t>dnstunnel.com</a:t>
            </a:r>
            <a:r>
              <a:rPr lang="en-IN"/>
              <a:t>.</a:t>
            </a:r>
          </a:p>
          <a:p>
            <a:pPr>
              <a:buNone/>
            </a:pPr>
            <a:r>
              <a:rPr lang="en-IN"/>
              <a:t>This allows the data to be exfiltrated in small, unnoticeable packets within normal DNS traffic.</a:t>
            </a:r>
          </a:p>
          <a:p>
            <a:endParaRPr lang="en-IN"/>
          </a:p>
          <a:p>
            <a:r>
              <a:rPr lang="en-IN"/>
              <a:t>[Click 3]</a:t>
            </a:r>
          </a:p>
          <a:p>
            <a:r>
              <a:rPr lang="en-IN"/>
              <a:t>Finally, we configure the domain’s name server to decode and reassemble the stolen data from incoming DNS queries.</a:t>
            </a:r>
          </a:p>
        </p:txBody>
      </p:sp>
      <p:sp>
        <p:nvSpPr>
          <p:cNvPr id="936" name="Google Shape;93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5" name="Google Shape;96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[Click1]</a:t>
            </a:r>
          </a:p>
          <a:p>
            <a:pPr>
              <a:buNone/>
            </a:pPr>
            <a:r>
              <a:rPr lang="en-IN"/>
              <a:t>The next day, we access the company machine, and upload the confidential data to </a:t>
            </a:r>
            <a:r>
              <a:rPr lang="en-IN">
                <a:hlinkClick r:id="rId3"/>
              </a:rPr>
              <a:t>dnstunnel.com</a:t>
            </a:r>
            <a:r>
              <a:rPr lang="en-IN"/>
              <a:t> in the Zero-Hour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2]</a:t>
            </a:r>
          </a:p>
          <a:p>
            <a:pPr>
              <a:buNone/>
            </a:pPr>
            <a:r>
              <a:rPr lang="en-IN"/>
              <a:t>The client-side script encodes the sensitive data, splits it into small chunks and fires the DNS queries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3]</a:t>
            </a:r>
          </a:p>
          <a:p>
            <a:pPr>
              <a:buNone/>
            </a:pPr>
            <a:r>
              <a:rPr lang="en-IN"/>
              <a:t>The DNS traffic bypasses firewall security controls, since DNS requests are typically considered safe and aren’t deeply inspected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4]</a:t>
            </a:r>
          </a:p>
          <a:p>
            <a:pPr>
              <a:buNone/>
            </a:pPr>
            <a:r>
              <a:rPr lang="en-IN"/>
              <a:t>On the other end, the insider’s name server decodes and reassembles the stolen data.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Let’s see this attack in action.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[Turn Off Proxy]</a:t>
            </a:r>
          </a:p>
          <a:p>
            <a:pPr>
              <a:buNone/>
            </a:pPr>
            <a:r>
              <a:rPr lang="en-IN"/>
              <a:t>First, let’s disable the proxy.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</a:t>
            </a:r>
            <a:r>
              <a:rPr lang="en-IN">
                <a:hlinkClick r:id="rId3"/>
              </a:rPr>
              <a:t>dnstunnel.com</a:t>
            </a:r>
            <a:r>
              <a:rPr lang="en-IN"/>
              <a:t>]</a:t>
            </a:r>
          </a:p>
          <a:p>
            <a:pPr>
              <a:buNone/>
            </a:pPr>
            <a:r>
              <a:rPr lang="en-IN"/>
              <a:t>Now, let’s open </a:t>
            </a:r>
            <a:r>
              <a:rPr lang="en-IN">
                <a:hlinkClick r:id="rId3"/>
              </a:rPr>
              <a:t>dnstunnel.com</a:t>
            </a:r>
            <a:r>
              <a:rPr lang="en-IN"/>
              <a:t>. Since the domain remains uncategorised and URL filter’s allow it.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[Upload a file]</a:t>
            </a:r>
          </a:p>
          <a:p>
            <a:pPr>
              <a:buNone/>
            </a:pPr>
            <a:r>
              <a:rPr lang="en-IN"/>
              <a:t>Let’s upload a test file to this website.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[Highlight background requests]</a:t>
            </a:r>
          </a:p>
          <a:p>
            <a:pPr>
              <a:buNone/>
            </a:pPr>
            <a:r>
              <a:rPr lang="en-IN"/>
              <a:t>In the background, we can see failed requests to subdomains of </a:t>
            </a:r>
            <a:r>
              <a:rPr lang="en-IN">
                <a:hlinkClick r:id="rId3"/>
              </a:rPr>
              <a:t>dnstunnel.com</a:t>
            </a:r>
            <a:endParaRPr lang="en-IN"/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[Show Store]</a:t>
            </a:r>
          </a:p>
          <a:p>
            <a:pPr>
              <a:buNone/>
            </a:pPr>
            <a:r>
              <a:rPr lang="en-IN"/>
              <a:t>On the backend, all the data was successfully decoded, and reassembled.</a:t>
            </a:r>
          </a:p>
          <a:p>
            <a:endParaRPr lang="en-IN"/>
          </a:p>
          <a:p>
            <a:r>
              <a:rPr lang="en-IN"/>
              <a:t>[Back to slide]</a:t>
            </a:r>
          </a:p>
          <a:p>
            <a:r>
              <a:rPr lang="en-IN"/>
              <a:t>Although direct file uploads were blocked on uncategorised websites, the data still leaked via DNS queries.</a:t>
            </a:r>
          </a:p>
        </p:txBody>
      </p:sp>
      <p:sp>
        <p:nvSpPr>
          <p:cNvPr id="966" name="Google Shape;966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3" name="Google Shape;101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To prevent DNS Tunnelling, we must block excessive DNS queries to uncategorised websites, while ensuring a threshold for business traffic.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[Click 1]</a:t>
            </a:r>
          </a:p>
          <a:p>
            <a:pPr>
              <a:buNone/>
            </a:pPr>
            <a:r>
              <a:rPr lang="en-IN"/>
              <a:t>When DNS queries pass through SafeSquid, only 2 subdomain queries of an uncategorized website are allowed. Any further DNS requests beyond this threshold are blocked, limiting data exfiltration. </a:t>
            </a:r>
          </a:p>
          <a:p>
            <a:pPr>
              <a:buNone/>
            </a:pPr>
            <a:r>
              <a:rPr lang="en-IN"/>
              <a:t>Simultaneously, the admin is notified of suspicious activity.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Now, let's see this in action.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[Turn on Proxy]</a:t>
            </a:r>
          </a:p>
          <a:p>
            <a:pPr>
              <a:buNone/>
            </a:pPr>
            <a:r>
              <a:rPr lang="en-IN"/>
              <a:t>We’ll turn on SafeSquid’s protection.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exfiltration site, and upload a file]</a:t>
            </a:r>
          </a:p>
          <a:p>
            <a:pPr>
              <a:buNone/>
            </a:pPr>
            <a:r>
              <a:rPr lang="en-IN"/>
              <a:t>Now, when we upload the test file,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[Open Backend]</a:t>
            </a:r>
          </a:p>
          <a:p>
            <a:pPr>
              <a:buNone/>
            </a:pPr>
            <a:r>
              <a:rPr lang="en-IN"/>
              <a:t>Only partial data is received on the attacker’s backend.</a:t>
            </a:r>
          </a:p>
          <a:p>
            <a:endParaRPr lang="en-IN"/>
          </a:p>
          <a:p>
            <a:r>
              <a:rPr lang="en-IN"/>
              <a:t>[Back to slide]</a:t>
            </a:r>
          </a:p>
          <a:p>
            <a:r>
              <a:rPr lang="en-IN"/>
              <a:t>This happens because SafeSquid only allows the DNS request needed to open the webpage, but blocks further queries used for exfiltration.</a:t>
            </a:r>
          </a:p>
        </p:txBody>
      </p:sp>
      <p:sp>
        <p:nvSpPr>
          <p:cNvPr id="1014" name="Google Shape;1014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48792-DFC1-B463-0C4C-24A75E63B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22F178-3271-C354-5F0A-5A656E25F6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67BA2C-A0D3-2AA3-4F55-12F419AFA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Next, we will talk about Cyberslacking on the Web.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4E8E8-D4C9-C6D8-A5AE-BB620059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462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54EF8-091F-F363-B994-00900B291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E44ADB-0453-E3BE-199E-14BFD1DF7B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C15B8E-CBA7-582B-93C0-B1B0F850C8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/>
              <a:t>So, this is what attackers do to fool your URL filters: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They buy a look-alike domain and leave it “parked”, patiently waiting for crawlers to categorise the website as benign, like a “business” category.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The goal is to get added to allow-lists, so the link bypasses security systems.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At a chosen hour the actor updates DNS or uploads a phishing kit, instantly transforming the “good” site into a malicious page.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And then, the bait is sent to the victim in the Zero-Hour. </a:t>
            </a:r>
          </a:p>
          <a:p>
            <a:r>
              <a:rPr lang="en-IN"/>
              <a:t>80% victims click in the first hour, and the site goes down in a couple of hours—long before blacklists update. </a:t>
            </a:r>
          </a:p>
          <a:p>
            <a:r>
              <a:rPr lang="en-IN"/>
              <a:t>Once reputation engines catch on, the domain is abandoned, and the cycle restarts with the next pre-aged domain in the attacker’s stockpile.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8861C0-EF4A-5BA9-9D69-807C975CD2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016395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7" name="Google Shape;106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Balancing access and security in Web 2.0 applications is </a:t>
            </a:r>
            <a:r>
              <a:rPr lang="en-IN" sz="1800">
                <a:solidFill>
                  <a:srgbClr val="0E0E0E"/>
                </a:solidFill>
                <a:effectLst/>
                <a:latin typeface=".AppleSystemUIFont"/>
              </a:rPr>
              <a:t>crucial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modern businesses, </a:t>
            </a:r>
            <a:r>
              <a:rPr lang="en-IN" sz="1800">
                <a:solidFill>
                  <a:srgbClr val="0E0E0E"/>
                </a:solidFill>
                <a:effectLst/>
                <a:latin typeface=".AppleSystemUIFont"/>
              </a:rPr>
              <a:t>as inadequate controls can undermine workplace productivity.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g32c93c9f6a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3" name="Google Shape;1093;g32c93c9f6a2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0"/>
              <a:t>While research teams rely on YouTube for learning and marketing teams need social media for brand management, unrestricted access can lead to major distractions.</a:t>
            </a:r>
          </a:p>
        </p:txBody>
      </p:sp>
      <p:sp>
        <p:nvSpPr>
          <p:cNvPr id="1094" name="Google Shape;1094;g32c93c9f6a2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1" name="Google Shape;113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None/>
            </a:pPr>
            <a:r>
              <a:rPr lang="en-IN"/>
              <a:t>SafeSquid assures productivity by preserving focus and resources.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With SafeSquid, YouTube can be limited to only Educational content, and social media can be restricted to read-only mode, preventing unproductive engagement.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To see this in action, …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[Facebook]</a:t>
            </a:r>
          </a:p>
          <a:p>
            <a:pPr>
              <a:buNone/>
            </a:pPr>
            <a:r>
              <a:rPr lang="en-IN"/>
              <a:t>Let’s go to Facebook.</a:t>
            </a:r>
          </a:p>
          <a:p>
            <a:pPr>
              <a:buNone/>
            </a:pPr>
            <a:r>
              <a:rPr lang="en-IN"/>
              <a:t>SafeSquid allows access to the feed but restricts access to Facebook Games, preventing distractions</a:t>
            </a:r>
          </a:p>
          <a:p>
            <a:pPr>
              <a:buNone/>
            </a:pPr>
            <a:endParaRPr lang="en-IN"/>
          </a:p>
          <a:p>
            <a:pPr>
              <a:buNone/>
            </a:pPr>
            <a:r>
              <a:rPr lang="en-IN"/>
              <a:t>[YouTube]</a:t>
            </a:r>
          </a:p>
          <a:p>
            <a:pPr>
              <a:buNone/>
            </a:pPr>
            <a:r>
              <a:rPr lang="en-IN"/>
              <a:t>Now let’s open YouTube SafeSquid limits content to educational videos and the company’s channel. All other videos are blocked, ensuring focus remains on work-related content.</a:t>
            </a:r>
          </a:p>
          <a:p>
            <a:endParaRPr lang="en-IN"/>
          </a:p>
          <a:p>
            <a:r>
              <a:rPr lang="en-IN"/>
              <a:t>[Back to slide]</a:t>
            </a:r>
          </a:p>
          <a:p>
            <a:r>
              <a:rPr lang="en-IN"/>
              <a:t>With these controls, businesses can enable essential web access while eliminating productivity drains</a:t>
            </a:r>
          </a:p>
        </p:txBody>
      </p:sp>
      <p:sp>
        <p:nvSpPr>
          <p:cNvPr id="1132" name="Google Shape;1132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IN"/>
              <a:t>[Turn off Proxy and Visit </a:t>
            </a:r>
            <a:r>
              <a:rPr lang="en-IN">
                <a:hlinkClick r:id="rId3"/>
              </a:rPr>
              <a:t>swgaudit.com</a:t>
            </a:r>
            <a:r>
              <a:rPr lang="en-IN"/>
              <a:t>]</a:t>
            </a:r>
          </a:p>
          <a:p>
            <a:pPr>
              <a:buNone/>
            </a:pPr>
            <a:r>
              <a:rPr lang="en-IN"/>
              <a:t>To test your web security, we have developed </a:t>
            </a:r>
            <a:r>
              <a:rPr lang="en-IN">
                <a:hlinkClick r:id="rId3"/>
              </a:rPr>
              <a:t>swgaudit.com</a:t>
            </a:r>
            <a:r>
              <a:rPr lang="en-IN"/>
              <a:t>: an open source SWG Testing Suite.</a:t>
            </a:r>
          </a:p>
          <a:p>
            <a:endParaRPr lang="en-IN"/>
          </a:p>
          <a:p>
            <a:r>
              <a:rPr lang="en-IN"/>
              <a:t>[Download Malware]</a:t>
            </a:r>
          </a:p>
          <a:p>
            <a:r>
              <a:rPr lang="en-IN"/>
              <a:t>All the simulations on this website is completely harmless.</a:t>
            </a:r>
          </a:p>
          <a:p>
            <a:endParaRPr lang="en-IN"/>
          </a:p>
          <a:p>
            <a:r>
              <a:rPr lang="en-IN"/>
              <a:t>So, do try it yourself and leave us feedback if you find it useful.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493394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/>
              <a:t>SafeSquid is the </a:t>
            </a:r>
            <a:r>
              <a:rPr lang="en-IN" b="0"/>
              <a:t>World's Most Advanced Web Proxy Solution explicitly designed for Zero-Trust Web Security.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0"/>
              <a:t>The current generation of </a:t>
            </a:r>
            <a:r>
              <a:rPr lang="en-IN"/>
              <a:t>SafeSquid SWG offers more </a:t>
            </a:r>
            <a:r>
              <a:rPr lang="en-IN" i="1"/>
              <a:t>real-time content security capabilities </a:t>
            </a:r>
            <a:r>
              <a:rPr lang="en-IN"/>
              <a:t>than any traditional perimeter security solution</a:t>
            </a:r>
            <a:endParaRPr lang="en-IN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79995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an 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Enterprise Ready Architecture, SafeSquid can easily integrate with your 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IAM systems, ICAP servers, DLP systems, SIEMs, and SoC threat intelligence, to easily blend in your environment</a:t>
            </a: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 ensure your organisation’s security posture has maximum relevance, intelligence feeds are directly injected at the web gateway in real-time.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Even if you face total environmental disasters, our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integrated configuration backup and restoration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ensures painless and timely recovery.</a:t>
            </a: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B92F7-D935-F149-9880-BDC6A120C1DC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4635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1" name="Google Shape;117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SafeSquid is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free to download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use.</a:t>
            </a: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Log in to the SafeSquid Self-Service Portal and deploy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On-Premises, Off-Premises (Cloud), or a hybrid 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Secure Web Gateway for your enterprise within 15 minutes. </a:t>
            </a: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Our comprehensive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documentation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includes detailed guides, How-To articles, and configuration examples, for your average Linux technician to self-start, and manage.</a:t>
            </a: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2" name="Google Shape;1172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5" name="Google Shape;1195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as load in your network increases, SafeSquid’s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SMP-Aware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Architecture synergistically scales-up the throughput t</a:t>
            </a:r>
            <a:r>
              <a:rPr lang="en-GB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 absorb load bursts.</a:t>
            </a:r>
            <a:b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scale out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you can seamlessly add proxy nodes with our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Cluster-Ready Technology 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configure them for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load balancing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or </a:t>
            </a:r>
            <a:r>
              <a:rPr lang="en-US" sz="1200" b="1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fail-over</a:t>
            </a:r>
            <a:r>
              <a:rPr lang="en-US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IN" sz="1200" kern="1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6" name="Google Shape;1196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2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over two decades, we've pioneered Layer 7 perimeter security, revolutionizing how large enterprises defend against web-based threats.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11618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IN"/>
              <a:t>Thank you for your time and attention.</a:t>
            </a:r>
          </a:p>
          <a:p>
            <a:pPr>
              <a:buNone/>
            </a:pPr>
            <a:r>
              <a:rPr lang="en-IN"/>
              <a:t>For a demo customised for your specific environment and requirements, we have dropped a booking link in the chat.</a:t>
            </a:r>
          </a:p>
          <a:p>
            <a:r>
              <a:rPr lang="en-IN"/>
              <a:t>Please feel free to ask questions now.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34869-BD08-0F46-AF43-38A8F5E185D4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177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22410-CDA2-3E77-39E2-B60BD02A4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C2BB69-3ABB-32F4-AA91-08BF33DA54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DBC8E2-32D9-F600-4AF4-092D528C1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IN"/>
              <a:t>When the victim opens a threatful site, the website is marked as “Business” and allowed by the URL filter.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02134-2628-691C-A5FE-0C79074CA34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3165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Now, let’s analyse the most common Zero-Hour threat: Phishing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500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IN"/>
              <a:t>Since the birth of the internet, phishing has remained the leading initial access vector of most security incidents.</a:t>
            </a:r>
          </a:p>
          <a:p>
            <a:r>
              <a:rPr lang="en-IN"/>
              <a:t>Now, with </a:t>
            </a:r>
            <a:r>
              <a:rPr lang="en-IN" b="1"/>
              <a:t>AI-powered deepfakes and automation</a:t>
            </a:r>
            <a:r>
              <a:rPr lang="en-IN"/>
              <a:t>, attackers can launch hyper-realistic deception campaigns at scale.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299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0FEA9-F042-F7E5-8001-B7826BFAD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0A6ACE-8B9D-E7F5-F14C-ED01A90563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43C3A-CF9E-AD84-F230-5C28E7981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/>
              <a:t>To understand how phishing works, let’s step into the attacker’s shoes and</a:t>
            </a:r>
            <a:r>
              <a:rPr lang="en-IN" b="0"/>
              <a:t> dissect a phishing campaign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N">
                <a:solidFill>
                  <a:srgbClr val="0E0E0E"/>
                </a:solidFill>
                <a:effectLst/>
                <a:latin typeface=".AppleSystemUIFont"/>
              </a:rPr>
              <a:t>First, the </a:t>
            </a:r>
            <a:r>
              <a:rPr lang="en-IN"/>
              <a:t>attacker gathers intelligence on the target and chooses an entity to impersonate—say, their trusted bank, </a:t>
            </a:r>
            <a:r>
              <a:rPr lang="en-IN" b="1"/>
              <a:t>ICICI</a:t>
            </a:r>
            <a:endParaRPr lang="en-IN">
              <a:solidFill>
                <a:srgbClr val="0E0E0E"/>
              </a:solidFill>
              <a:effectLst/>
              <a:latin typeface=".AppleSystemUIFon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6F77F-C018-A846-72A4-9EA1BFC5B3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34869-BD08-0F46-AF43-38A8F5E185D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830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22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35119-6BAE-3576-73B0-C3653999E8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845663-74CA-D848-B582-B9A8A2DE683B}" type="datetimeFigureOut">
              <a:rPr lang="en-GB" smtClean="0"/>
              <a:pPr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80BC0-3D82-3D1D-7634-C1FEB3224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9E1E8E-51F5-A2B8-15BE-E15E1DF9F7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513" y="3645818"/>
            <a:ext cx="9284174" cy="114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>
              <a:defRPr kumimoji="0" lang="en-GB" sz="7200" b="0" i="0" u="none" strike="noStrike" kern="0" cap="none" spc="0" normalizeH="0">
                <a:ln>
                  <a:noFill/>
                </a:ln>
                <a:solidFill>
                  <a:srgbClr val="D2E3EB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defTabSz="914400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D2E3EB"/>
              </a:buClr>
              <a:buSzPts val="7200"/>
              <a:buFontTx/>
              <a:tabLst/>
            </a:pPr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6372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68E18-EF7E-6C32-3E1C-D035FB733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1097121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85149-C4DD-0FD7-2643-3B1040D4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10971216"/>
            <a:ext cx="4114800" cy="547688"/>
          </a:xfrm>
        </p:spPr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423142-3CFD-3945-2CB0-965995B21E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414" t="16501" b="24660"/>
          <a:stretch/>
        </p:blipFill>
        <p:spPr>
          <a:xfrm>
            <a:off x="675400" y="10472057"/>
            <a:ext cx="2274249" cy="9909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EA438F-BBC8-0BD7-B8B8-7E56D7C236A4}"/>
              </a:ext>
            </a:extLst>
          </p:cNvPr>
          <p:cNvSpPr txBox="1"/>
          <p:nvPr userDrawn="1"/>
        </p:nvSpPr>
        <p:spPr>
          <a:xfrm>
            <a:off x="10099070" y="10603066"/>
            <a:ext cx="73852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110004020202020204"/>
                <a:ea typeface="Aptos" panose="020B0004020202020204" pitchFamily="34" charset="0"/>
                <a:cs typeface="Times New Roman" panose="02020603050405020304" pitchFamily="18" charset="0"/>
              </a:rPr>
              <a:t>Layer 7 Perimeter Security</a:t>
            </a:r>
            <a:endParaRPr kumimoji="0" lang="en-IN" sz="42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" panose="02110004020202020204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07;p5" descr="preencoded.png">
            <a:extLst>
              <a:ext uri="{FF2B5EF4-FFF2-40B4-BE49-F238E27FC236}">
                <a16:creationId xmlns:a16="http://schemas.microsoft.com/office/drawing/2014/main" id="{40D6940A-7F6E-3107-78D8-B1B3F7E4C7D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0" y="-28981"/>
            <a:ext cx="18288000" cy="161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8;p5" descr="preencoded.png">
            <a:extLst>
              <a:ext uri="{FF2B5EF4-FFF2-40B4-BE49-F238E27FC236}">
                <a16:creationId xmlns:a16="http://schemas.microsoft.com/office/drawing/2014/main" id="{5C9B1016-A007-860A-14FB-4841F12228CF}"/>
              </a:ext>
            </a:extLst>
          </p:cNvPr>
          <p:cNvPicPr preferRelativeResize="0"/>
          <p:nvPr userDrawn="1"/>
        </p:nvPicPr>
        <p:blipFill rotWithShape="1">
          <a:blip r:embed="rId5">
            <a:alphaModFix amt="70000"/>
          </a:blip>
          <a:srcRect/>
          <a:stretch/>
        </p:blipFill>
        <p:spPr>
          <a:xfrm>
            <a:off x="13828309" y="-28981"/>
            <a:ext cx="4459691" cy="225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368A02-4B91-B429-A419-42BF3A8DA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8287999" cy="1582967"/>
          </a:xfrm>
          <a:prstGeom prst="rect">
            <a:avLst/>
          </a:prstGeom>
        </p:spPr>
        <p:txBody>
          <a:bodyPr vert="horz" lIns="720000" tIns="45720" rIns="91440" bIns="45720" rtlCol="0" anchor="ctr">
            <a:normAutofit/>
          </a:bodyPr>
          <a:lstStyle>
            <a:lvl1pPr algn="l">
              <a:defRPr lang="en-GB" sz="4400" b="1" i="0" u="none" strike="noStrike" cap="none" baseline="0" dirty="0">
                <a:solidFill>
                  <a:srgbClr val="EAF3F7"/>
                </a:solidFill>
                <a:latin typeface="+mj-lt"/>
                <a:ea typeface="+mj-ea"/>
                <a:cs typeface="Poppins" pitchFamily="2" charset="77"/>
                <a:sym typeface="Arial"/>
              </a:defRPr>
            </a:lvl1pPr>
          </a:lstStyle>
          <a:p>
            <a:pPr marR="0" lvl="0">
              <a:spcAft>
                <a:spcPts val="0"/>
              </a:spcAft>
              <a:buClrTx/>
              <a:buFontTx/>
            </a:pPr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1440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337C2-B985-1908-7BEA-4CFE770DE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4048509" cy="16119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FB8D31-7823-CA6F-3A8E-9F69FD09A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778135-8C5C-F3DD-8F48-55C8117ABF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/>
          <a:p>
            <a:fld id="{B3845663-74CA-D848-B582-B9A8A2DE683B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13E2A-ED8A-305D-4FD1-75DBCB2D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2116B-DF02-DC07-5E40-0F9EDE21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105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CBFD05-5C21-64FC-EA08-69D951FFDE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7"/>
            <a:ext cx="3943350" cy="8717757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1E449F-DBEB-3633-FE16-D388D4CD1D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7"/>
            <a:ext cx="11601450" cy="871775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CC19-751A-4F60-29A2-AEFDC47640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/>
          <a:p>
            <a:fld id="{B3845663-74CA-D848-B582-B9A8A2DE683B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F47FE-AB23-CF02-66AE-F653DF680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983E29-6322-43DD-9BDB-27B4F910B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03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7;p5" descr="preencoded.png">
            <a:extLst>
              <a:ext uri="{FF2B5EF4-FFF2-40B4-BE49-F238E27FC236}">
                <a16:creationId xmlns:a16="http://schemas.microsoft.com/office/drawing/2014/main" id="{3E9B00D7-B7D4-1E14-D637-896F1461DD7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8288000" cy="161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8;p5" descr="preencoded.png">
            <a:extLst>
              <a:ext uri="{FF2B5EF4-FFF2-40B4-BE49-F238E27FC236}">
                <a16:creationId xmlns:a16="http://schemas.microsoft.com/office/drawing/2014/main" id="{D99ECF41-E549-0659-2560-1D9AC544718D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3828309" y="0"/>
            <a:ext cx="4459691" cy="22595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1;p4">
            <a:extLst>
              <a:ext uri="{FF2B5EF4-FFF2-40B4-BE49-F238E27FC236}">
                <a16:creationId xmlns:a16="http://schemas.microsoft.com/office/drawing/2014/main" id="{C81BBD91-1518-C38B-29E4-2CDEBBB86065}"/>
              </a:ext>
            </a:extLst>
          </p:cNvPr>
          <p:cNvSpPr/>
          <p:nvPr userDrawn="1"/>
        </p:nvSpPr>
        <p:spPr>
          <a:xfrm>
            <a:off x="981075" y="495300"/>
            <a:ext cx="7667625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3888"/>
              </a:lnSpc>
              <a:spcBef>
                <a:spcPts val="0"/>
              </a:spcBef>
              <a:spcAft>
                <a:spcPts val="0"/>
              </a:spcAft>
              <a:buClr>
                <a:srgbClr val="D2E3EB"/>
              </a:buClr>
              <a:buSzPts val="3600"/>
              <a:buFont typeface="Encode Sans"/>
              <a:buNone/>
            </a:pP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2064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35119-6BAE-3576-73B0-C3653999E8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3845663-74CA-D848-B582-B9A8A2DE683B}" type="datetimeFigureOut">
              <a:rPr lang="en-GB" smtClean="0"/>
              <a:pPr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80BC0-3D82-3D1D-7634-C1FEB3224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BE48F-CF47-3B26-3DAE-15B693F0A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9AD9B13-A751-7C4E-9F5D-BB4E1384B9A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9E1E8E-51F5-A2B8-15BE-E15E1DF9F7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4073" y="4012746"/>
            <a:ext cx="11293928" cy="3581400"/>
          </a:xfrm>
          <a:prstGeom prst="rect">
            <a:avLst/>
          </a:prstGeom>
        </p:spPr>
        <p:txBody>
          <a:bodyPr anchor="ctr"/>
          <a:lstStyle>
            <a:lvl1pPr algn="ctr">
              <a:defRPr sz="9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78531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B527D-7C8E-69B9-1B67-C294095A7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3003949"/>
            <a:ext cx="15773400" cy="4279106"/>
          </a:xfrm>
          <a:prstGeom prst="rect">
            <a:avLst/>
          </a:prstGeom>
          <a:solidFill>
            <a:schemeClr val="tx1">
              <a:alpha val="59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>
              <a:defRPr lang="en-GB" sz="7200" b="1" kern="1200" cap="small" spc="4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93F57D-2A1A-56D6-87F4-2599AEBCBBCF}"/>
              </a:ext>
            </a:extLst>
          </p:cNvPr>
          <p:cNvSpPr txBox="1"/>
          <p:nvPr userDrawn="1"/>
        </p:nvSpPr>
        <p:spPr>
          <a:xfrm>
            <a:off x="10099070" y="9166376"/>
            <a:ext cx="73852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00" cap="small" spc="105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" panose="02110004020202020204"/>
                <a:ea typeface="Aptos" panose="020B0004020202020204" pitchFamily="34" charset="0"/>
                <a:cs typeface="Times New Roman" panose="02020603050405020304" pitchFamily="18" charset="0"/>
              </a:rPr>
              <a:t>Layer 7 Perimeter Security</a:t>
            </a:r>
            <a:endParaRPr kumimoji="0" lang="en-IN" sz="4200" b="0" i="0" u="none" strike="noStrike" kern="100" cap="small" spc="105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" panose="02110004020202020204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8FCFF98-AE0E-ECF5-1D1A-C11EB0B4F2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414" t="16501" b="24660"/>
          <a:stretch/>
        </p:blipFill>
        <p:spPr>
          <a:xfrm>
            <a:off x="675400" y="9035367"/>
            <a:ext cx="2274249" cy="99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89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68A02-4B91-B429-A419-42BF3A8D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841" y="0"/>
            <a:ext cx="5744060" cy="10287000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600" b="1" kern="1200" cap="small" spc="4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68E18-EF7E-6C32-3E1C-D035FB733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85149-C4DD-0FD7-2643-3B1040D4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423142-3CFD-3945-2CB0-965995B21E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414" t="16501" b="24660"/>
          <a:stretch/>
        </p:blipFill>
        <p:spPr>
          <a:xfrm>
            <a:off x="675400" y="9035367"/>
            <a:ext cx="2274249" cy="9909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EA438F-BBC8-0BD7-B8B8-7E56D7C236A4}"/>
              </a:ext>
            </a:extLst>
          </p:cNvPr>
          <p:cNvSpPr txBox="1"/>
          <p:nvPr userDrawn="1"/>
        </p:nvSpPr>
        <p:spPr>
          <a:xfrm>
            <a:off x="10099070" y="9166376"/>
            <a:ext cx="73852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110004020202020204"/>
                <a:ea typeface="Aptos" panose="020B0004020202020204" pitchFamily="34" charset="0"/>
                <a:cs typeface="Times New Roman" panose="02020603050405020304" pitchFamily="18" charset="0"/>
              </a:rPr>
              <a:t>Layer 7 Perimeter Security</a:t>
            </a:r>
            <a:endParaRPr kumimoji="0" lang="en-IN" sz="42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" panose="02110004020202020204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479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07C9E-FD5B-0EF9-5035-3CB81AAD35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DBFDFD-E549-65DC-9ACC-18B21976C3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70B5E-FF2E-DD1D-53D6-269B3FE4C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B0D8B-7B59-35B2-8334-F513684B8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DDA72-F8D9-47A9-4D8E-41C17CF04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5949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8713E-E7BB-7957-CCE5-C2CF050C9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9DA6C-73BD-DD67-2C06-BE0AD8E32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C77A0-8A6A-E3DA-98EB-0020510E7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96889-99FB-A714-E76F-2C31B2122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89C0D-F4D9-AA16-D150-2C0855D3F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452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F065C-DA0E-FBCC-B8C2-459F3F0E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7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134D1-5660-7B1E-A1D7-069D69BCE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7FA53-0F52-0377-2C27-E677BDF47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F709D-34FE-4182-67CD-C5F26EB3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81059-BFC9-45AE-420E-80FF45669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69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7;p5" descr="preencoded.png">
            <a:extLst>
              <a:ext uri="{FF2B5EF4-FFF2-40B4-BE49-F238E27FC236}">
                <a16:creationId xmlns:a16="http://schemas.microsoft.com/office/drawing/2014/main" id="{A48EE32D-8E29-87D4-676C-E1B1A34172DF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-28981"/>
            <a:ext cx="18288000" cy="161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8;p5" descr="preencoded.png">
            <a:extLst>
              <a:ext uri="{FF2B5EF4-FFF2-40B4-BE49-F238E27FC236}">
                <a16:creationId xmlns:a16="http://schemas.microsoft.com/office/drawing/2014/main" id="{0F8EE9BF-5FFD-7E32-5112-632934437B87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3828309" y="-28981"/>
            <a:ext cx="4459691" cy="225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AAB5DE-C39E-7B6D-BEF4-A41D5F92B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010"/>
            <a:ext cx="18288000" cy="1591978"/>
          </a:xfrm>
          <a:prstGeom prst="rect">
            <a:avLst/>
          </a:prstGeom>
        </p:spPr>
        <p:txBody>
          <a:bodyPr vert="horz" lIns="720000" tIns="45720" rIns="91440" bIns="45720" rtlCol="0" anchor="ctr">
            <a:normAutofit/>
          </a:bodyPr>
          <a:lstStyle>
            <a:lvl1pPr>
              <a:defRPr lang="en-GB" sz="6000" b="1" i="0" u="none" strike="noStrike" dirty="0">
                <a:solidFill>
                  <a:schemeClr val="bg1"/>
                </a:solidFill>
                <a:latin typeface="Aptos" panose="020B0004020202020204" pitchFamily="34" charset="0"/>
                <a:ea typeface="+mj-ea"/>
                <a:cs typeface="Poppins" pitchFamily="2" charset="77"/>
                <a:sym typeface="Arial"/>
              </a:defRPr>
            </a:lvl1pPr>
          </a:lstStyle>
          <a:p>
            <a:pPr marR="0" lvl="0">
              <a:spcAft>
                <a:spcPts val="0"/>
              </a:spcAft>
              <a:buClrTx/>
              <a:buFontTx/>
            </a:pPr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C58A0-1C52-CDE7-374B-8C17A31FD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B87243-31EB-5FC4-8438-156AA3C63C05}"/>
              </a:ext>
            </a:extLst>
          </p:cNvPr>
          <p:cNvSpPr txBox="1"/>
          <p:nvPr userDrawn="1"/>
        </p:nvSpPr>
        <p:spPr>
          <a:xfrm>
            <a:off x="10099070" y="10995176"/>
            <a:ext cx="73852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110004020202020204"/>
                <a:ea typeface="Aptos" panose="020B0004020202020204" pitchFamily="34" charset="0"/>
                <a:cs typeface="Times New Roman" panose="02020603050405020304" pitchFamily="18" charset="0"/>
              </a:rPr>
              <a:t>Layer 7 Perimeter Security</a:t>
            </a:r>
            <a:endParaRPr kumimoji="0" lang="en-IN" sz="42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" panose="02110004020202020204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7FC51D9-04B0-7199-55FD-0A0B6E6A982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414" t="16501" b="24660"/>
          <a:stretch/>
        </p:blipFill>
        <p:spPr>
          <a:xfrm>
            <a:off x="675400" y="10864167"/>
            <a:ext cx="2274249" cy="99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07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8E6FF-E70D-B989-F124-866FEEA13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883C-F7F4-DB86-3286-E1D1F103E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7"/>
            <a:ext cx="7772400" cy="65270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586DC-150A-1DD7-2E49-38658E111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7"/>
            <a:ext cx="7772400" cy="65270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1CB19-6F73-071A-0F40-41B4A31C1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B7CEE4-FF18-C572-C2F8-D6B015CD3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B4B1BF-4077-DDA7-D5BA-88558F7D0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595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16EFD-E180-8407-1A9A-3C370167B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82FA1-D838-EF90-8C55-AF89E4A90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EFEDB0-03AD-8AAE-A317-2C26AB52F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A0BDD5-DD55-5692-48C8-3F5FBEDB86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76EEB1-D504-6291-070B-A4723F4C98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5D420-5A21-2C11-EAE9-E3E440B26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354BF7-7BFB-33F1-1E20-99F0C6D2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434EDF-9944-D9E3-8169-A700F62C8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228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BD982-122B-A18E-8022-0B3D2C86B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89AC86-1544-B1A0-F100-7B7BA0BA8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8EF536-FE5A-6CC0-F2FC-99421E926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309F59-B04B-49D3-29C7-3DCE35ECE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094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7F6EC3-00AE-9F5D-6B8C-8D1DBB4CF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F5DB2B-EDBA-74BC-C2D1-E81953374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79D29F-EE47-31E8-BB93-DFD841E2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6083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556EE-ADB5-28F3-F2D1-68D9A85CA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BA0DB-C10A-6123-F420-94893E1C4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3C9F7-7221-0C5F-13A1-3F82C986C3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929BB2-E0C4-85D2-5627-CBACC42DA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477B12-5F8E-E2D0-4EB6-B9DE037AF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2F3C0-968B-3E87-3372-A634E5F74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427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83D2F-6859-54E9-262A-3CBD855D6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AA75B0-8D35-B12A-5CED-E1105E3D45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6AE31-49DE-276B-7C17-70A607398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36744-5DCD-1D56-D63E-C2DBA5431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B410A-BB58-20E2-0122-23761CA2A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7ACEE-385B-A1CD-8D90-A906343FF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942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92C1A-BF98-13AD-6669-43A5DE06F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5D696B-08FE-3B5D-888F-9CA009DA8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123FF-F1ED-B292-57AC-C74D0DA9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703D-C6A2-7B49-60CD-5D9720A25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25032-0B5B-C2C9-EC26-37CB69948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9105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74FBBC-2404-3463-8106-E1690D0F40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7"/>
            <a:ext cx="3943350" cy="8717757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5848C1-3B3A-FB8F-7134-C78387C9C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7"/>
            <a:ext cx="11601450" cy="871775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5E6B3D-984A-C028-DA90-0B8656ECD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5ABD6-840B-1E3A-9280-B27589964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468A3-7F91-46D1-9209-05420E143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8883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68E18-EF7E-6C32-3E1C-D035FB733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10971217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85149-C4DD-0FD7-2643-3B1040D4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10971217"/>
            <a:ext cx="4114800" cy="547688"/>
          </a:xfrm>
        </p:spPr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423142-3CFD-3945-2CB0-965995B21E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414" t="16501" b="24660"/>
          <a:stretch/>
        </p:blipFill>
        <p:spPr>
          <a:xfrm>
            <a:off x="675400" y="10472057"/>
            <a:ext cx="2274249" cy="9909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EA438F-BBC8-0BD7-B8B8-7E56D7C236A4}"/>
              </a:ext>
            </a:extLst>
          </p:cNvPr>
          <p:cNvSpPr txBox="1"/>
          <p:nvPr userDrawn="1"/>
        </p:nvSpPr>
        <p:spPr>
          <a:xfrm>
            <a:off x="10099072" y="10603067"/>
            <a:ext cx="73852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110004020202020204"/>
                <a:ea typeface="Aptos" panose="020B0004020202020204" pitchFamily="34" charset="0"/>
                <a:cs typeface="Times New Roman" panose="02020603050405020304" pitchFamily="18" charset="0"/>
              </a:rPr>
              <a:t>Layer 7 Perimeter Security</a:t>
            </a:r>
            <a:endParaRPr kumimoji="0" lang="en-IN" sz="42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" panose="02110004020202020204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07;p5" descr="preencoded.png">
            <a:extLst>
              <a:ext uri="{FF2B5EF4-FFF2-40B4-BE49-F238E27FC236}">
                <a16:creationId xmlns:a16="http://schemas.microsoft.com/office/drawing/2014/main" id="{40D6940A-7F6E-3107-78D8-B1B3F7E4C7D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0" y="-28981"/>
            <a:ext cx="18288000" cy="161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8;p5" descr="preencoded.png">
            <a:extLst>
              <a:ext uri="{FF2B5EF4-FFF2-40B4-BE49-F238E27FC236}">
                <a16:creationId xmlns:a16="http://schemas.microsoft.com/office/drawing/2014/main" id="{5C9B1016-A007-860A-14FB-4841F12228CF}"/>
              </a:ext>
            </a:extLst>
          </p:cNvPr>
          <p:cNvPicPr preferRelativeResize="0"/>
          <p:nvPr userDrawn="1"/>
        </p:nvPicPr>
        <p:blipFill rotWithShape="1">
          <a:blip r:embed="rId5">
            <a:alphaModFix amt="70000"/>
          </a:blip>
          <a:srcRect/>
          <a:stretch/>
        </p:blipFill>
        <p:spPr>
          <a:xfrm>
            <a:off x="13828310" y="-28980"/>
            <a:ext cx="4459691" cy="225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368A02-4B91-B429-A419-42BF3A8DA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" y="2"/>
            <a:ext cx="18287999" cy="1582967"/>
          </a:xfrm>
          <a:prstGeom prst="rect">
            <a:avLst/>
          </a:prstGeom>
        </p:spPr>
        <p:txBody>
          <a:bodyPr vert="horz" lIns="720000" tIns="45720" rIns="91440" bIns="45720" rtlCol="0" anchor="ctr">
            <a:normAutofit/>
          </a:bodyPr>
          <a:lstStyle>
            <a:lvl1pPr algn="l">
              <a:defRPr lang="en-GB" sz="4400" b="1" i="0" u="none" strike="noStrike" cap="none" baseline="0" dirty="0">
                <a:solidFill>
                  <a:srgbClr val="EAF3F7"/>
                </a:solidFill>
                <a:latin typeface="+mj-lt"/>
                <a:ea typeface="+mj-ea"/>
                <a:cs typeface="Poppins" pitchFamily="2" charset="77"/>
                <a:sym typeface="Arial"/>
              </a:defRPr>
            </a:lvl1pPr>
          </a:lstStyle>
          <a:p>
            <a:pPr marR="0" lvl="0">
              <a:spcAft>
                <a:spcPts val="0"/>
              </a:spcAft>
              <a:buClrTx/>
              <a:buFontTx/>
            </a:pPr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6056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2;p3" descr="preencoded.png">
            <a:extLst>
              <a:ext uri="{FF2B5EF4-FFF2-40B4-BE49-F238E27FC236}">
                <a16:creationId xmlns:a16="http://schemas.microsoft.com/office/drawing/2014/main" id="{96018944-9832-64B0-C393-29616BA572D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2228850"/>
            <a:ext cx="17526000" cy="6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3B527D-7C8E-69B9-1B67-C294095A7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5533"/>
            <a:ext cx="15773400" cy="1095941"/>
          </a:xfrm>
          <a:prstGeom prst="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lvl1pPr algn="ctr">
              <a:defRPr lang="en-GB" sz="7200" b="1" kern="1200" cap="small" spc="450" baseline="0" dirty="0">
                <a:solidFill>
                  <a:schemeClr val="bg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93F57D-2A1A-56D6-87F4-2599AEBCBBCF}"/>
              </a:ext>
            </a:extLst>
          </p:cNvPr>
          <p:cNvSpPr txBox="1"/>
          <p:nvPr userDrawn="1"/>
        </p:nvSpPr>
        <p:spPr>
          <a:xfrm>
            <a:off x="10227347" y="11375456"/>
            <a:ext cx="7385255" cy="523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1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 Display" panose="020B0004020202020204" pitchFamily="34" charset="0"/>
                <a:ea typeface="Aptos" panose="020B0004020202020204" pitchFamily="34" charset="0"/>
                <a:cs typeface="Poppins" pitchFamily="2" charset="77"/>
              </a:rPr>
              <a:t>Layer 7 Perimeter Security</a:t>
            </a:r>
            <a:endParaRPr kumimoji="0" lang="en-IN" sz="2801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 Display" panose="020B0004020202020204" pitchFamily="34" charset="0"/>
              <a:ea typeface="Aptos" panose="020B0004020202020204" pitchFamily="34" charset="0"/>
              <a:cs typeface="Poppins" pitchFamily="2" charset="77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8FCFF98-AE0E-ECF5-1D1A-C11EB0B4F2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414" t="16501" b="24660"/>
          <a:stretch/>
        </p:blipFill>
        <p:spPr>
          <a:xfrm>
            <a:off x="675400" y="10907711"/>
            <a:ext cx="2274249" cy="990966"/>
          </a:xfrm>
          <a:prstGeom prst="rect">
            <a:avLst/>
          </a:prstGeom>
        </p:spPr>
      </p:pic>
      <p:pic>
        <p:nvPicPr>
          <p:cNvPr id="7" name="Google Shape;23;p3" descr="preencoded.png">
            <a:extLst>
              <a:ext uri="{FF2B5EF4-FFF2-40B4-BE49-F238E27FC236}">
                <a16:creationId xmlns:a16="http://schemas.microsoft.com/office/drawing/2014/main" id="{FD5A3C2C-D08E-F95B-89B9-09986D8DB4C0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5859126" y="3371850"/>
            <a:ext cx="27420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4;p3" descr="preencoded.png">
            <a:extLst>
              <a:ext uri="{FF2B5EF4-FFF2-40B4-BE49-F238E27FC236}">
                <a16:creationId xmlns:a16="http://schemas.microsoft.com/office/drawing/2014/main" id="{7C7B3508-D811-4324-2F76-D0D80288A786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6135351" y="3371850"/>
            <a:ext cx="274205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5;p3" descr="preencoded.png">
            <a:extLst>
              <a:ext uri="{FF2B5EF4-FFF2-40B4-BE49-F238E27FC236}">
                <a16:creationId xmlns:a16="http://schemas.microsoft.com/office/drawing/2014/main" id="{E43FB6E7-6EC1-FEED-4179-026026C2FE63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6411575" y="3371850"/>
            <a:ext cx="274205" cy="38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64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2;p3" descr="preencoded.png">
            <a:extLst>
              <a:ext uri="{FF2B5EF4-FFF2-40B4-BE49-F238E27FC236}">
                <a16:creationId xmlns:a16="http://schemas.microsoft.com/office/drawing/2014/main" id="{96018944-9832-64B0-C393-29616BA572D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2228850"/>
            <a:ext cx="17526000" cy="6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3B527D-7C8E-69B9-1B67-C294095A7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8737"/>
            <a:ext cx="15773400" cy="1089529"/>
          </a:xfrm>
          <a:prstGeom prst="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lvl1pPr algn="ctr">
              <a:defRPr lang="en-GB" sz="7200" b="1" kern="1200" cap="small" spc="450" baseline="0" dirty="0">
                <a:solidFill>
                  <a:schemeClr val="bg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93F57D-2A1A-56D6-87F4-2599AEBCBBCF}"/>
              </a:ext>
            </a:extLst>
          </p:cNvPr>
          <p:cNvSpPr txBox="1"/>
          <p:nvPr userDrawn="1"/>
        </p:nvSpPr>
        <p:spPr>
          <a:xfrm>
            <a:off x="10227345" y="11375456"/>
            <a:ext cx="7385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 Display" panose="020B0004020202020204" pitchFamily="34" charset="0"/>
                <a:ea typeface="Aptos" panose="020B0004020202020204" pitchFamily="34" charset="0"/>
                <a:cs typeface="Poppins" pitchFamily="2" charset="77"/>
              </a:rPr>
              <a:t>Layer 7 Perimeter Security</a:t>
            </a:r>
            <a:endParaRPr kumimoji="0" lang="en-IN" sz="28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 Display" panose="020B0004020202020204" pitchFamily="34" charset="0"/>
              <a:ea typeface="Aptos" panose="020B0004020202020204" pitchFamily="34" charset="0"/>
              <a:cs typeface="Poppins" pitchFamily="2" charset="77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8FCFF98-AE0E-ECF5-1D1A-C11EB0B4F2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414" t="16501" b="24660"/>
          <a:stretch/>
        </p:blipFill>
        <p:spPr>
          <a:xfrm>
            <a:off x="675400" y="10907710"/>
            <a:ext cx="2274249" cy="990966"/>
          </a:xfrm>
          <a:prstGeom prst="rect">
            <a:avLst/>
          </a:prstGeom>
        </p:spPr>
      </p:pic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D9D0C16-8E07-E41D-BB27-F8D4741F024D}"/>
              </a:ext>
            </a:extLst>
          </p:cNvPr>
          <p:cNvSpPr/>
          <p:nvPr userDrawn="1"/>
        </p:nvSpPr>
        <p:spPr>
          <a:xfrm rot="5400000">
            <a:off x="15810488" y="3425252"/>
            <a:ext cx="381000" cy="274205"/>
          </a:xfrm>
          <a:prstGeom prst="triangle">
            <a:avLst>
              <a:gd name="adj" fmla="val 48749"/>
            </a:avLst>
          </a:prstGeom>
          <a:solidFill>
            <a:srgbClr val="FF6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6FE74176-01EC-97BB-4E09-E4B7311ED132}"/>
              </a:ext>
            </a:extLst>
          </p:cNvPr>
          <p:cNvSpPr/>
          <p:nvPr userDrawn="1"/>
        </p:nvSpPr>
        <p:spPr>
          <a:xfrm rot="5400000">
            <a:off x="16084693" y="3425256"/>
            <a:ext cx="381000" cy="274205"/>
          </a:xfrm>
          <a:prstGeom prst="triangle">
            <a:avLst>
              <a:gd name="adj" fmla="val 48749"/>
            </a:avLst>
          </a:prstGeom>
          <a:solidFill>
            <a:srgbClr val="FF6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8E7A0E4D-4A8B-7A01-29BC-5B34F3F6458F}"/>
              </a:ext>
            </a:extLst>
          </p:cNvPr>
          <p:cNvSpPr/>
          <p:nvPr userDrawn="1"/>
        </p:nvSpPr>
        <p:spPr>
          <a:xfrm rot="5400000">
            <a:off x="16358898" y="3425252"/>
            <a:ext cx="381000" cy="274205"/>
          </a:xfrm>
          <a:prstGeom prst="triangle">
            <a:avLst>
              <a:gd name="adj" fmla="val 48749"/>
            </a:avLst>
          </a:prstGeom>
          <a:solidFill>
            <a:srgbClr val="FF6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34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2;p3" descr="preencoded.png">
            <a:extLst>
              <a:ext uri="{FF2B5EF4-FFF2-40B4-BE49-F238E27FC236}">
                <a16:creationId xmlns:a16="http://schemas.microsoft.com/office/drawing/2014/main" id="{96018944-9832-64B0-C393-29616BA572D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2228850"/>
            <a:ext cx="17526000" cy="6324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3B527D-7C8E-69B9-1B67-C294095A7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8737"/>
            <a:ext cx="15773400" cy="1089529"/>
          </a:xfrm>
          <a:prstGeom prst="rect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lvl1pPr algn="ctr">
              <a:defRPr lang="en-GB" sz="7200" b="1" kern="1200" cap="small" spc="450" baseline="0" dirty="0">
                <a:solidFill>
                  <a:schemeClr val="bg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93F57D-2A1A-56D6-87F4-2599AEBCBBCF}"/>
              </a:ext>
            </a:extLst>
          </p:cNvPr>
          <p:cNvSpPr txBox="1"/>
          <p:nvPr userDrawn="1"/>
        </p:nvSpPr>
        <p:spPr>
          <a:xfrm>
            <a:off x="10227345" y="11375456"/>
            <a:ext cx="7385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 Display" panose="020B0004020202020204" pitchFamily="34" charset="0"/>
                <a:ea typeface="Aptos" panose="020B0004020202020204" pitchFamily="34" charset="0"/>
                <a:cs typeface="Poppins" pitchFamily="2" charset="77"/>
              </a:rPr>
              <a:t>Layer 7 Perimeter Security</a:t>
            </a:r>
            <a:endParaRPr kumimoji="0" lang="en-IN" sz="28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 Display" panose="020B0004020202020204" pitchFamily="34" charset="0"/>
              <a:ea typeface="Aptos" panose="020B0004020202020204" pitchFamily="34" charset="0"/>
              <a:cs typeface="Poppins" pitchFamily="2" charset="77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8FCFF98-AE0E-ECF5-1D1A-C11EB0B4F2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414" t="16501" b="24660"/>
          <a:stretch/>
        </p:blipFill>
        <p:spPr>
          <a:xfrm>
            <a:off x="675400" y="10907710"/>
            <a:ext cx="2274249" cy="990966"/>
          </a:xfrm>
          <a:prstGeom prst="rect">
            <a:avLst/>
          </a:prstGeom>
        </p:spPr>
      </p:pic>
      <p:pic>
        <p:nvPicPr>
          <p:cNvPr id="7" name="Google Shape;23;p3" descr="preencoded.png">
            <a:extLst>
              <a:ext uri="{FF2B5EF4-FFF2-40B4-BE49-F238E27FC236}">
                <a16:creationId xmlns:a16="http://schemas.microsoft.com/office/drawing/2014/main" id="{FD5A3C2C-D08E-F95B-89B9-09986D8DB4C0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5859125" y="3371850"/>
            <a:ext cx="274204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4;p3" descr="preencoded.png">
            <a:extLst>
              <a:ext uri="{FF2B5EF4-FFF2-40B4-BE49-F238E27FC236}">
                <a16:creationId xmlns:a16="http://schemas.microsoft.com/office/drawing/2014/main" id="{7C7B3508-D811-4324-2F76-D0D80288A786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6135350" y="3371850"/>
            <a:ext cx="274204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5;p3" descr="preencoded.png">
            <a:extLst>
              <a:ext uri="{FF2B5EF4-FFF2-40B4-BE49-F238E27FC236}">
                <a16:creationId xmlns:a16="http://schemas.microsoft.com/office/drawing/2014/main" id="{E43FB6E7-6EC1-FEED-4179-026026C2FE63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6411575" y="3371850"/>
            <a:ext cx="274204" cy="38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344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76A3F-FED2-B26E-4B0D-AC543663E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4048509" cy="16119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10A1C-FB83-00F1-CE3B-747F6A54F9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7"/>
            <a:ext cx="7772400" cy="65270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53BDF7-83B6-8BDB-2C38-C1C08BEDBE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7"/>
            <a:ext cx="7772400" cy="652700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44812B-E3B6-8CE4-18B6-DFE0969BA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/>
          <a:p>
            <a:fld id="{B3845663-74CA-D848-B582-B9A8A2DE683B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84803-9C49-43C1-9191-1B94E0F63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432907-7A2B-3A07-B38D-359EA47B5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51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CC635-5B2F-D157-3C10-8102D3C51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88174-10E6-579E-4604-1DDA99C84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FC64EF-EDB4-A633-A56E-E13C014BB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3689D1-8DAE-DA98-6FC3-92A04DF3EF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98ABC-9D8F-424A-3291-281714D471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34B792-025A-7E95-A5DB-CAFC2811C3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/>
          <a:p>
            <a:fld id="{B3845663-74CA-D848-B582-B9A8A2DE683B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1F32F1-D71E-FB11-01C5-BF08874D6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664713-3CF5-933F-3403-D29A4128F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70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yber Security Background White Images - Free Download on Freepik">
            <a:extLst>
              <a:ext uri="{FF2B5EF4-FFF2-40B4-BE49-F238E27FC236}">
                <a16:creationId xmlns:a16="http://schemas.microsoft.com/office/drawing/2014/main" id="{B2A2024F-FC66-6AE4-ABF8-01D6A6B5C5B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9"/>
          <a:stretch/>
        </p:blipFill>
        <p:spPr bwMode="auto">
          <a:xfrm>
            <a:off x="-1" y="-111829"/>
            <a:ext cx="18288002" cy="1039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C30A96-C924-D50B-4094-7A44F9CB1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4048509" cy="1611948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B4407F-B0AC-12BE-1406-8C11CDD3F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0D0957-D17A-96D5-19E8-35F670A99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E3ED855-7CD1-3725-FAD2-A6FD4C3918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414" t="16501" b="24660"/>
          <a:stretch/>
        </p:blipFill>
        <p:spPr>
          <a:xfrm>
            <a:off x="675400" y="9035367"/>
            <a:ext cx="2274249" cy="9909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53D8E9-EF9C-61F6-6CEB-720CF02F29C0}"/>
              </a:ext>
            </a:extLst>
          </p:cNvPr>
          <p:cNvSpPr txBox="1"/>
          <p:nvPr userDrawn="1"/>
        </p:nvSpPr>
        <p:spPr>
          <a:xfrm>
            <a:off x="10099070" y="9166376"/>
            <a:ext cx="73852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00" cap="small" spc="105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tos" panose="02110004020202020204"/>
                <a:ea typeface="Aptos" panose="020B0004020202020204" pitchFamily="34" charset="0"/>
                <a:cs typeface="Times New Roman" panose="02020603050405020304" pitchFamily="18" charset="0"/>
              </a:rPr>
              <a:t>Layer 7 Perimeter Security</a:t>
            </a:r>
            <a:endParaRPr kumimoji="0" lang="en-IN" sz="4200" b="0" i="0" u="none" strike="noStrike" kern="100" cap="small" spc="105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" panose="02110004020202020204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0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1518AD-B015-77BB-7109-B0ED076439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/>
          <a:p>
            <a:fld id="{B3845663-74CA-D848-B582-B9A8A2DE683B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008C36-547D-87A5-9589-195423BDD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3F320B-74D0-470C-5359-81DE91C1D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51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AE86D-719F-5BFF-DE58-D2D14837B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A5B37-C3A7-DB21-9F1B-CD63882DA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44154A-1944-0B73-F87E-4DC7E21580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842149-A36F-2049-D780-7E800E103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/>
          <a:lstStyle/>
          <a:p>
            <a:fld id="{B3845663-74CA-D848-B582-B9A8A2DE683B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23CB40-755C-2586-D7BC-1245AB518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3F5468-523F-5102-E69F-D21A5E119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29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B7CF-6DC0-F1C8-42B9-AB7ECD48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3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C56D2-BA40-7611-ECB1-2864847B07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20694-E407-FFD9-39EB-AFDC10912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AD9B13-A751-7C4E-9F5D-BB4E1384B9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88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75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74" r:id="rId13"/>
    <p:sldLayoutId id="2147483663" r:id="rId14"/>
    <p:sldLayoutId id="2147483665" r:id="rId15"/>
    <p:sldLayoutId id="2147483671" r:id="rId1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b="1" kern="1200" cap="small" spc="45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075DBF-9EA7-403C-88A1-D0E7E3AF9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7CB6C8-E733-0B17-3223-142D6CBE3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7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83040-F67F-943D-F855-1A457540AC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C60CB0-66C0-384C-8CDF-9F9969123F9F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D6D28-EB14-7BE0-57FE-C0A7594ED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69D61-3801-1290-7B99-3718204DF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0F9FEE-8736-284B-907C-058B97D10C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71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4.png"/><Relationship Id="rId34" Type="http://schemas.openxmlformats.org/officeDocument/2006/relationships/image" Target="../media/image3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33" Type="http://schemas.openxmlformats.org/officeDocument/2006/relationships/image" Target="../media/image36.png"/><Relationship Id="rId2" Type="http://schemas.openxmlformats.org/officeDocument/2006/relationships/audio" Target="../media/media1.m4a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png"/><Relationship Id="rId1" Type="http://schemas.microsoft.com/office/2007/relationships/media" Target="../media/media1.m4a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Relationship Id="rId35" Type="http://schemas.openxmlformats.org/officeDocument/2006/relationships/image" Target="../media/image38.png"/><Relationship Id="rId8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image" Target="../media/image129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128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127.svg"/><Relationship Id="rId4" Type="http://schemas.openxmlformats.org/officeDocument/2006/relationships/diagramLayout" Target="../diagrams/layout6.xml"/><Relationship Id="rId9" Type="http://schemas.openxmlformats.org/officeDocument/2006/relationships/image" Target="../media/image1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openxmlformats.org/officeDocument/2006/relationships/diagramColors" Target="../diagrams/colors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8.xml"/><Relationship Id="rId11" Type="http://schemas.openxmlformats.org/officeDocument/2006/relationships/diagramQuickStyle" Target="../diagrams/quickStyle9.xml"/><Relationship Id="rId5" Type="http://schemas.openxmlformats.org/officeDocument/2006/relationships/diagramQuickStyle" Target="../diagrams/quickStyle8.xml"/><Relationship Id="rId10" Type="http://schemas.openxmlformats.org/officeDocument/2006/relationships/diagramLayout" Target="../diagrams/layout9.xml"/><Relationship Id="rId4" Type="http://schemas.openxmlformats.org/officeDocument/2006/relationships/diagramLayout" Target="../diagrams/layout8.xml"/><Relationship Id="rId9" Type="http://schemas.openxmlformats.org/officeDocument/2006/relationships/diagramData" Target="../diagrams/data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openxmlformats.org/officeDocument/2006/relationships/diagramColors" Target="../diagrams/colors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0.xml"/><Relationship Id="rId11" Type="http://schemas.openxmlformats.org/officeDocument/2006/relationships/diagramQuickStyle" Target="../diagrams/quickStyle11.xml"/><Relationship Id="rId5" Type="http://schemas.openxmlformats.org/officeDocument/2006/relationships/diagramQuickStyle" Target="../diagrams/quickStyle10.xml"/><Relationship Id="rId10" Type="http://schemas.openxmlformats.org/officeDocument/2006/relationships/diagramLayout" Target="../diagrams/layout11.xml"/><Relationship Id="rId4" Type="http://schemas.openxmlformats.org/officeDocument/2006/relationships/diagramLayout" Target="../diagrams/layout10.xml"/><Relationship Id="rId9" Type="http://schemas.openxmlformats.org/officeDocument/2006/relationships/diagramData" Target="../diagrams/data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67.png"/><Relationship Id="rId18" Type="http://schemas.openxmlformats.org/officeDocument/2006/relationships/image" Target="../media/image42.svg"/><Relationship Id="rId26" Type="http://schemas.openxmlformats.org/officeDocument/2006/relationships/image" Target="../media/image80.svg"/><Relationship Id="rId3" Type="http://schemas.openxmlformats.org/officeDocument/2006/relationships/image" Target="../media/image75.png"/><Relationship Id="rId21" Type="http://schemas.openxmlformats.org/officeDocument/2006/relationships/image" Target="../media/image71.png"/><Relationship Id="rId7" Type="http://schemas.openxmlformats.org/officeDocument/2006/relationships/image" Target="../media/image61.png"/><Relationship Id="rId12" Type="http://schemas.openxmlformats.org/officeDocument/2006/relationships/image" Target="../media/image66.svg"/><Relationship Id="rId17" Type="http://schemas.openxmlformats.org/officeDocument/2006/relationships/image" Target="../media/image41.png"/><Relationship Id="rId25" Type="http://schemas.openxmlformats.org/officeDocument/2006/relationships/image" Target="../media/image79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70.svg"/><Relationship Id="rId20" Type="http://schemas.openxmlformats.org/officeDocument/2006/relationships/image" Target="../media/image44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8.svg"/><Relationship Id="rId11" Type="http://schemas.openxmlformats.org/officeDocument/2006/relationships/image" Target="../media/image65.png"/><Relationship Id="rId24" Type="http://schemas.openxmlformats.org/officeDocument/2006/relationships/image" Target="../media/image74.svg"/><Relationship Id="rId5" Type="http://schemas.openxmlformats.org/officeDocument/2006/relationships/image" Target="../media/image77.png"/><Relationship Id="rId15" Type="http://schemas.openxmlformats.org/officeDocument/2006/relationships/image" Target="../media/image69.png"/><Relationship Id="rId23" Type="http://schemas.openxmlformats.org/officeDocument/2006/relationships/image" Target="../media/image73.png"/><Relationship Id="rId10" Type="http://schemas.openxmlformats.org/officeDocument/2006/relationships/image" Target="../media/image64.svg"/><Relationship Id="rId19" Type="http://schemas.openxmlformats.org/officeDocument/2006/relationships/image" Target="../media/image43.png"/><Relationship Id="rId4" Type="http://schemas.openxmlformats.org/officeDocument/2006/relationships/image" Target="../media/image76.svg"/><Relationship Id="rId9" Type="http://schemas.openxmlformats.org/officeDocument/2006/relationships/image" Target="../media/image63.png"/><Relationship Id="rId14" Type="http://schemas.openxmlformats.org/officeDocument/2006/relationships/image" Target="../media/image68.svg"/><Relationship Id="rId22" Type="http://schemas.openxmlformats.org/officeDocument/2006/relationships/image" Target="../media/image72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6.png"/><Relationship Id="rId18" Type="http://schemas.openxmlformats.org/officeDocument/2006/relationships/image" Target="../media/image151.svg"/><Relationship Id="rId26" Type="http://schemas.openxmlformats.org/officeDocument/2006/relationships/image" Target="../media/image60.svg"/><Relationship Id="rId39" Type="http://schemas.openxmlformats.org/officeDocument/2006/relationships/image" Target="../media/image57.png"/><Relationship Id="rId21" Type="http://schemas.openxmlformats.org/officeDocument/2006/relationships/image" Target="../media/image41.png"/><Relationship Id="rId34" Type="http://schemas.openxmlformats.org/officeDocument/2006/relationships/image" Target="../media/image52.svg"/><Relationship Id="rId42" Type="http://schemas.openxmlformats.org/officeDocument/2006/relationships/image" Target="../media/image48.sv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49.svg"/><Relationship Id="rId20" Type="http://schemas.openxmlformats.org/officeDocument/2006/relationships/image" Target="../media/image153.svg"/><Relationship Id="rId29" Type="http://schemas.openxmlformats.org/officeDocument/2006/relationships/image" Target="../media/image156.png"/><Relationship Id="rId41" Type="http://schemas.openxmlformats.org/officeDocument/2006/relationships/image" Target="../media/image4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8.svg"/><Relationship Id="rId11" Type="http://schemas.openxmlformats.org/officeDocument/2006/relationships/image" Target="../media/image144.png"/><Relationship Id="rId24" Type="http://schemas.openxmlformats.org/officeDocument/2006/relationships/image" Target="../media/image44.svg"/><Relationship Id="rId32" Type="http://schemas.openxmlformats.org/officeDocument/2006/relationships/image" Target="../media/image50.svg"/><Relationship Id="rId37" Type="http://schemas.openxmlformats.org/officeDocument/2006/relationships/image" Target="../media/image55.png"/><Relationship Id="rId40" Type="http://schemas.openxmlformats.org/officeDocument/2006/relationships/image" Target="../media/image58.svg"/><Relationship Id="rId5" Type="http://schemas.openxmlformats.org/officeDocument/2006/relationships/image" Target="../media/image87.png"/><Relationship Id="rId15" Type="http://schemas.openxmlformats.org/officeDocument/2006/relationships/image" Target="../media/image148.png"/><Relationship Id="rId23" Type="http://schemas.openxmlformats.org/officeDocument/2006/relationships/image" Target="../media/image43.png"/><Relationship Id="rId28" Type="http://schemas.openxmlformats.org/officeDocument/2006/relationships/image" Target="../media/image155.svg"/><Relationship Id="rId36" Type="http://schemas.openxmlformats.org/officeDocument/2006/relationships/image" Target="../media/image54.svg"/><Relationship Id="rId10" Type="http://schemas.openxmlformats.org/officeDocument/2006/relationships/image" Target="../media/image143.svg"/><Relationship Id="rId19" Type="http://schemas.openxmlformats.org/officeDocument/2006/relationships/image" Target="../media/image152.png"/><Relationship Id="rId31" Type="http://schemas.openxmlformats.org/officeDocument/2006/relationships/image" Target="../media/image49.png"/><Relationship Id="rId4" Type="http://schemas.openxmlformats.org/officeDocument/2006/relationships/image" Target="../media/image139.png"/><Relationship Id="rId9" Type="http://schemas.openxmlformats.org/officeDocument/2006/relationships/image" Target="../media/image142.png"/><Relationship Id="rId14" Type="http://schemas.openxmlformats.org/officeDocument/2006/relationships/image" Target="../media/image147.svg"/><Relationship Id="rId22" Type="http://schemas.openxmlformats.org/officeDocument/2006/relationships/image" Target="../media/image42.svg"/><Relationship Id="rId27" Type="http://schemas.openxmlformats.org/officeDocument/2006/relationships/image" Target="../media/image154.png"/><Relationship Id="rId30" Type="http://schemas.openxmlformats.org/officeDocument/2006/relationships/image" Target="../media/image157.svg"/><Relationship Id="rId35" Type="http://schemas.openxmlformats.org/officeDocument/2006/relationships/image" Target="../media/image53.png"/><Relationship Id="rId8" Type="http://schemas.openxmlformats.org/officeDocument/2006/relationships/image" Target="../media/image141.svg"/><Relationship Id="rId3" Type="http://schemas.openxmlformats.org/officeDocument/2006/relationships/image" Target="../media/image138.png"/><Relationship Id="rId12" Type="http://schemas.openxmlformats.org/officeDocument/2006/relationships/image" Target="../media/image145.svg"/><Relationship Id="rId17" Type="http://schemas.openxmlformats.org/officeDocument/2006/relationships/image" Target="../media/image150.png"/><Relationship Id="rId25" Type="http://schemas.openxmlformats.org/officeDocument/2006/relationships/image" Target="../media/image59.png"/><Relationship Id="rId33" Type="http://schemas.openxmlformats.org/officeDocument/2006/relationships/image" Target="../media/image51.png"/><Relationship Id="rId38" Type="http://schemas.openxmlformats.org/officeDocument/2006/relationships/image" Target="../media/image56.sv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sv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9" Type="http://schemas.openxmlformats.org/officeDocument/2006/relationships/image" Target="../media/image172.svg"/><Relationship Id="rId21" Type="http://schemas.openxmlformats.org/officeDocument/2006/relationships/image" Target="../media/image52.svg"/><Relationship Id="rId34" Type="http://schemas.openxmlformats.org/officeDocument/2006/relationships/image" Target="../media/image167.png"/><Relationship Id="rId7" Type="http://schemas.openxmlformats.org/officeDocument/2006/relationships/image" Target="../media/image160.svg"/><Relationship Id="rId12" Type="http://schemas.openxmlformats.org/officeDocument/2006/relationships/image" Target="../media/image59.png"/><Relationship Id="rId17" Type="http://schemas.openxmlformats.org/officeDocument/2006/relationships/image" Target="../media/image157.svg"/><Relationship Id="rId25" Type="http://schemas.openxmlformats.org/officeDocument/2006/relationships/image" Target="../media/image56.svg"/><Relationship Id="rId33" Type="http://schemas.openxmlformats.org/officeDocument/2006/relationships/image" Target="../media/image166.png"/><Relationship Id="rId38" Type="http://schemas.openxmlformats.org/officeDocument/2006/relationships/image" Target="../media/image171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56.png"/><Relationship Id="rId20" Type="http://schemas.openxmlformats.org/officeDocument/2006/relationships/image" Target="../media/image51.png"/><Relationship Id="rId29" Type="http://schemas.openxmlformats.org/officeDocument/2006/relationships/image" Target="../media/image48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9.png"/><Relationship Id="rId11" Type="http://schemas.openxmlformats.org/officeDocument/2006/relationships/image" Target="../media/image44.svg"/><Relationship Id="rId24" Type="http://schemas.openxmlformats.org/officeDocument/2006/relationships/image" Target="../media/image55.png"/><Relationship Id="rId32" Type="http://schemas.openxmlformats.org/officeDocument/2006/relationships/image" Target="../media/image165.png"/><Relationship Id="rId37" Type="http://schemas.openxmlformats.org/officeDocument/2006/relationships/image" Target="../media/image170.svg"/><Relationship Id="rId5" Type="http://schemas.openxmlformats.org/officeDocument/2006/relationships/image" Target="../media/image139.png"/><Relationship Id="rId15" Type="http://schemas.openxmlformats.org/officeDocument/2006/relationships/image" Target="../media/image162.svg"/><Relationship Id="rId23" Type="http://schemas.openxmlformats.org/officeDocument/2006/relationships/image" Target="../media/image54.svg"/><Relationship Id="rId28" Type="http://schemas.openxmlformats.org/officeDocument/2006/relationships/image" Target="../media/image47.png"/><Relationship Id="rId36" Type="http://schemas.openxmlformats.org/officeDocument/2006/relationships/image" Target="../media/image169.png"/><Relationship Id="rId10" Type="http://schemas.openxmlformats.org/officeDocument/2006/relationships/image" Target="../media/image43.png"/><Relationship Id="rId19" Type="http://schemas.openxmlformats.org/officeDocument/2006/relationships/image" Target="../media/image50.svg"/><Relationship Id="rId31" Type="http://schemas.openxmlformats.org/officeDocument/2006/relationships/image" Target="../media/image164.png"/><Relationship Id="rId4" Type="http://schemas.openxmlformats.org/officeDocument/2006/relationships/image" Target="../media/image138.png"/><Relationship Id="rId9" Type="http://schemas.openxmlformats.org/officeDocument/2006/relationships/image" Target="../media/image42.svg"/><Relationship Id="rId14" Type="http://schemas.openxmlformats.org/officeDocument/2006/relationships/image" Target="../media/image161.png"/><Relationship Id="rId22" Type="http://schemas.openxmlformats.org/officeDocument/2006/relationships/image" Target="../media/image53.png"/><Relationship Id="rId27" Type="http://schemas.openxmlformats.org/officeDocument/2006/relationships/image" Target="../media/image58.svg"/><Relationship Id="rId30" Type="http://schemas.openxmlformats.org/officeDocument/2006/relationships/image" Target="../media/image163.png"/><Relationship Id="rId35" Type="http://schemas.openxmlformats.org/officeDocument/2006/relationships/image" Target="../media/image168.svg"/><Relationship Id="rId8" Type="http://schemas.openxmlformats.org/officeDocument/2006/relationships/image" Target="../media/image41.png"/><Relationship Id="rId3" Type="http://schemas.openxmlformats.org/officeDocument/2006/relationships/image" Target="../media/image15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7" Type="http://schemas.openxmlformats.org/officeDocument/2006/relationships/image" Target="../media/image17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6.png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13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openxmlformats.org/officeDocument/2006/relationships/diagramColors" Target="../diagrams/colors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2.xml"/><Relationship Id="rId11" Type="http://schemas.openxmlformats.org/officeDocument/2006/relationships/diagramQuickStyle" Target="../diagrams/quickStyle13.xml"/><Relationship Id="rId5" Type="http://schemas.openxmlformats.org/officeDocument/2006/relationships/diagramQuickStyle" Target="../diagrams/quickStyle12.xml"/><Relationship Id="rId10" Type="http://schemas.openxmlformats.org/officeDocument/2006/relationships/diagramLayout" Target="../diagrams/layout13.xml"/><Relationship Id="rId4" Type="http://schemas.openxmlformats.org/officeDocument/2006/relationships/diagramLayout" Target="../diagrams/layout12.xml"/><Relationship Id="rId9" Type="http://schemas.openxmlformats.org/officeDocument/2006/relationships/diagramData" Target="../diagrams/data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openxmlformats.org/officeDocument/2006/relationships/image" Target="../media/image181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4.xml"/><Relationship Id="rId11" Type="http://schemas.openxmlformats.org/officeDocument/2006/relationships/image" Target="../media/image180.png"/><Relationship Id="rId5" Type="http://schemas.openxmlformats.org/officeDocument/2006/relationships/diagramQuickStyle" Target="../diagrams/quickStyle14.xml"/><Relationship Id="rId10" Type="http://schemas.openxmlformats.org/officeDocument/2006/relationships/image" Target="../media/image183.svg"/><Relationship Id="rId4" Type="http://schemas.openxmlformats.org/officeDocument/2006/relationships/diagramLayout" Target="../diagrams/layout14.xml"/><Relationship Id="rId9" Type="http://schemas.openxmlformats.org/officeDocument/2006/relationships/image" Target="../media/image18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openxmlformats.org/officeDocument/2006/relationships/image" Target="../media/image187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5.xml"/><Relationship Id="rId11" Type="http://schemas.openxmlformats.org/officeDocument/2006/relationships/image" Target="../media/image186.png"/><Relationship Id="rId5" Type="http://schemas.openxmlformats.org/officeDocument/2006/relationships/diagramQuickStyle" Target="../diagrams/quickStyle15.xml"/><Relationship Id="rId10" Type="http://schemas.openxmlformats.org/officeDocument/2006/relationships/image" Target="../media/image185.svg"/><Relationship Id="rId4" Type="http://schemas.openxmlformats.org/officeDocument/2006/relationships/diagramLayout" Target="../diagrams/layout15.xml"/><Relationship Id="rId9" Type="http://schemas.openxmlformats.org/officeDocument/2006/relationships/image" Target="../media/image18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openxmlformats.org/officeDocument/2006/relationships/diagramColors" Target="../diagrams/colors1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7.xml"/><Relationship Id="rId11" Type="http://schemas.openxmlformats.org/officeDocument/2006/relationships/diagramQuickStyle" Target="../diagrams/quickStyle18.xml"/><Relationship Id="rId5" Type="http://schemas.openxmlformats.org/officeDocument/2006/relationships/diagramQuickStyle" Target="../diagrams/quickStyle17.xml"/><Relationship Id="rId10" Type="http://schemas.openxmlformats.org/officeDocument/2006/relationships/diagramLayout" Target="../diagrams/layout18.xml"/><Relationship Id="rId4" Type="http://schemas.openxmlformats.org/officeDocument/2006/relationships/diagramLayout" Target="../diagrams/layout17.xml"/><Relationship Id="rId9" Type="http://schemas.openxmlformats.org/officeDocument/2006/relationships/diagramData" Target="../diagrams/data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image" Target="../media/image75.png"/><Relationship Id="rId18" Type="http://schemas.openxmlformats.org/officeDocument/2006/relationships/image" Target="../media/image199.sv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12" Type="http://schemas.openxmlformats.org/officeDocument/2006/relationships/image" Target="../media/image197.svg"/><Relationship Id="rId17" Type="http://schemas.openxmlformats.org/officeDocument/2006/relationships/image" Target="../media/image198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78.svg"/><Relationship Id="rId20" Type="http://schemas.openxmlformats.org/officeDocument/2006/relationships/image" Target="../media/image201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1.png"/><Relationship Id="rId11" Type="http://schemas.openxmlformats.org/officeDocument/2006/relationships/image" Target="../media/image196.png"/><Relationship Id="rId5" Type="http://schemas.openxmlformats.org/officeDocument/2006/relationships/image" Target="../media/image190.png"/><Relationship Id="rId15" Type="http://schemas.openxmlformats.org/officeDocument/2006/relationships/image" Target="../media/image77.png"/><Relationship Id="rId10" Type="http://schemas.openxmlformats.org/officeDocument/2006/relationships/image" Target="../media/image195.png"/><Relationship Id="rId19" Type="http://schemas.openxmlformats.org/officeDocument/2006/relationships/image" Target="../media/image200.png"/><Relationship Id="rId4" Type="http://schemas.openxmlformats.org/officeDocument/2006/relationships/image" Target="../media/image189.png"/><Relationship Id="rId9" Type="http://schemas.openxmlformats.org/officeDocument/2006/relationships/image" Target="../media/image194.png"/><Relationship Id="rId14" Type="http://schemas.openxmlformats.org/officeDocument/2006/relationships/image" Target="../media/image76.sv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8.png"/><Relationship Id="rId18" Type="http://schemas.openxmlformats.org/officeDocument/2006/relationships/image" Target="../media/image213.svg"/><Relationship Id="rId26" Type="http://schemas.openxmlformats.org/officeDocument/2006/relationships/image" Target="../media/image221.svg"/><Relationship Id="rId21" Type="http://schemas.openxmlformats.org/officeDocument/2006/relationships/image" Target="../media/image216.png"/><Relationship Id="rId34" Type="http://schemas.openxmlformats.org/officeDocument/2006/relationships/image" Target="../media/image227.png"/><Relationship Id="rId7" Type="http://schemas.openxmlformats.org/officeDocument/2006/relationships/image" Target="../media/image202.png"/><Relationship Id="rId12" Type="http://schemas.openxmlformats.org/officeDocument/2006/relationships/image" Target="../media/image207.svg"/><Relationship Id="rId17" Type="http://schemas.openxmlformats.org/officeDocument/2006/relationships/image" Target="../media/image212.png"/><Relationship Id="rId25" Type="http://schemas.openxmlformats.org/officeDocument/2006/relationships/image" Target="../media/image220.png"/><Relationship Id="rId33" Type="http://schemas.openxmlformats.org/officeDocument/2006/relationships/image" Target="../media/image199.sv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211.svg"/><Relationship Id="rId20" Type="http://schemas.openxmlformats.org/officeDocument/2006/relationships/image" Target="../media/image215.svg"/><Relationship Id="rId29" Type="http://schemas.openxmlformats.org/officeDocument/2006/relationships/image" Target="../media/image224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4.svg"/><Relationship Id="rId11" Type="http://schemas.openxmlformats.org/officeDocument/2006/relationships/image" Target="../media/image206.png"/><Relationship Id="rId24" Type="http://schemas.openxmlformats.org/officeDocument/2006/relationships/image" Target="../media/image219.svg"/><Relationship Id="rId32" Type="http://schemas.openxmlformats.org/officeDocument/2006/relationships/image" Target="../media/image198.png"/><Relationship Id="rId37" Type="http://schemas.openxmlformats.org/officeDocument/2006/relationships/image" Target="../media/image230.svg"/><Relationship Id="rId5" Type="http://schemas.openxmlformats.org/officeDocument/2006/relationships/image" Target="../media/image43.png"/><Relationship Id="rId15" Type="http://schemas.openxmlformats.org/officeDocument/2006/relationships/image" Target="../media/image210.png"/><Relationship Id="rId23" Type="http://schemas.openxmlformats.org/officeDocument/2006/relationships/image" Target="../media/image218.png"/><Relationship Id="rId28" Type="http://schemas.openxmlformats.org/officeDocument/2006/relationships/image" Target="../media/image223.png"/><Relationship Id="rId36" Type="http://schemas.openxmlformats.org/officeDocument/2006/relationships/image" Target="../media/image229.png"/><Relationship Id="rId10" Type="http://schemas.openxmlformats.org/officeDocument/2006/relationships/image" Target="../media/image205.svg"/><Relationship Id="rId19" Type="http://schemas.openxmlformats.org/officeDocument/2006/relationships/image" Target="../media/image214.png"/><Relationship Id="rId31" Type="http://schemas.openxmlformats.org/officeDocument/2006/relationships/image" Target="../media/image226.svg"/><Relationship Id="rId4" Type="http://schemas.openxmlformats.org/officeDocument/2006/relationships/image" Target="../media/image42.svg"/><Relationship Id="rId9" Type="http://schemas.openxmlformats.org/officeDocument/2006/relationships/image" Target="../media/image204.png"/><Relationship Id="rId14" Type="http://schemas.openxmlformats.org/officeDocument/2006/relationships/image" Target="../media/image209.svg"/><Relationship Id="rId22" Type="http://schemas.openxmlformats.org/officeDocument/2006/relationships/image" Target="../media/image217.svg"/><Relationship Id="rId27" Type="http://schemas.openxmlformats.org/officeDocument/2006/relationships/image" Target="../media/image222.png"/><Relationship Id="rId30" Type="http://schemas.openxmlformats.org/officeDocument/2006/relationships/image" Target="../media/image225.png"/><Relationship Id="rId35" Type="http://schemas.openxmlformats.org/officeDocument/2006/relationships/image" Target="../media/image228.svg"/><Relationship Id="rId8" Type="http://schemas.openxmlformats.org/officeDocument/2006/relationships/image" Target="../media/image203.svg"/><Relationship Id="rId3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image" Target="../media/image211.svg"/><Relationship Id="rId26" Type="http://schemas.openxmlformats.org/officeDocument/2006/relationships/image" Target="../media/image217.svg"/><Relationship Id="rId39" Type="http://schemas.openxmlformats.org/officeDocument/2006/relationships/image" Target="../media/image221.svg"/><Relationship Id="rId21" Type="http://schemas.openxmlformats.org/officeDocument/2006/relationships/image" Target="../media/image198.png"/><Relationship Id="rId34" Type="http://schemas.openxmlformats.org/officeDocument/2006/relationships/image" Target="../media/image212.png"/><Relationship Id="rId7" Type="http://schemas.openxmlformats.org/officeDocument/2006/relationships/image" Target="../media/image44.svg"/><Relationship Id="rId12" Type="http://schemas.openxmlformats.org/officeDocument/2006/relationships/image" Target="../media/image203.svg"/><Relationship Id="rId17" Type="http://schemas.openxmlformats.org/officeDocument/2006/relationships/image" Target="../media/image210.png"/><Relationship Id="rId25" Type="http://schemas.openxmlformats.org/officeDocument/2006/relationships/image" Target="../media/image216.png"/><Relationship Id="rId33" Type="http://schemas.openxmlformats.org/officeDocument/2006/relationships/image" Target="../media/image207.svg"/><Relationship Id="rId38" Type="http://schemas.openxmlformats.org/officeDocument/2006/relationships/image" Target="../media/image220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209.svg"/><Relationship Id="rId20" Type="http://schemas.openxmlformats.org/officeDocument/2006/relationships/image" Target="../media/image226.svg"/><Relationship Id="rId29" Type="http://schemas.openxmlformats.org/officeDocument/2006/relationships/image" Target="../media/image23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11" Type="http://schemas.openxmlformats.org/officeDocument/2006/relationships/image" Target="../media/image202.png"/><Relationship Id="rId24" Type="http://schemas.openxmlformats.org/officeDocument/2006/relationships/image" Target="../media/image215.svg"/><Relationship Id="rId32" Type="http://schemas.openxmlformats.org/officeDocument/2006/relationships/image" Target="../media/image206.png"/><Relationship Id="rId37" Type="http://schemas.openxmlformats.org/officeDocument/2006/relationships/image" Target="../media/image219.svg"/><Relationship Id="rId5" Type="http://schemas.openxmlformats.org/officeDocument/2006/relationships/image" Target="../media/image42.svg"/><Relationship Id="rId15" Type="http://schemas.openxmlformats.org/officeDocument/2006/relationships/image" Target="../media/image208.png"/><Relationship Id="rId23" Type="http://schemas.openxmlformats.org/officeDocument/2006/relationships/image" Target="../media/image214.png"/><Relationship Id="rId28" Type="http://schemas.openxmlformats.org/officeDocument/2006/relationships/image" Target="../media/image228.svg"/><Relationship Id="rId36" Type="http://schemas.openxmlformats.org/officeDocument/2006/relationships/image" Target="../media/image218.png"/><Relationship Id="rId10" Type="http://schemas.openxmlformats.org/officeDocument/2006/relationships/image" Target="../media/image224.svg"/><Relationship Id="rId19" Type="http://schemas.openxmlformats.org/officeDocument/2006/relationships/image" Target="../media/image225.png"/><Relationship Id="rId31" Type="http://schemas.openxmlformats.org/officeDocument/2006/relationships/image" Target="../media/image166.png"/><Relationship Id="rId4" Type="http://schemas.openxmlformats.org/officeDocument/2006/relationships/image" Target="../media/image41.png"/><Relationship Id="rId9" Type="http://schemas.openxmlformats.org/officeDocument/2006/relationships/image" Target="../media/image223.png"/><Relationship Id="rId14" Type="http://schemas.openxmlformats.org/officeDocument/2006/relationships/image" Target="../media/image205.svg"/><Relationship Id="rId22" Type="http://schemas.openxmlformats.org/officeDocument/2006/relationships/image" Target="../media/image199.svg"/><Relationship Id="rId27" Type="http://schemas.openxmlformats.org/officeDocument/2006/relationships/image" Target="../media/image227.png"/><Relationship Id="rId30" Type="http://schemas.openxmlformats.org/officeDocument/2006/relationships/image" Target="../media/image232.png"/><Relationship Id="rId35" Type="http://schemas.openxmlformats.org/officeDocument/2006/relationships/image" Target="../media/image213.svg"/><Relationship Id="rId8" Type="http://schemas.openxmlformats.org/officeDocument/2006/relationships/image" Target="../media/image222.png"/><Relationship Id="rId3" Type="http://schemas.openxmlformats.org/officeDocument/2006/relationships/image" Target="../media/image1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3" Type="http://schemas.openxmlformats.org/officeDocument/2006/relationships/image" Target="../media/image233.png"/><Relationship Id="rId7" Type="http://schemas.openxmlformats.org/officeDocument/2006/relationships/image" Target="../media/image2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5.png"/><Relationship Id="rId11" Type="http://schemas.openxmlformats.org/officeDocument/2006/relationships/image" Target="../media/image240.png"/><Relationship Id="rId5" Type="http://schemas.openxmlformats.org/officeDocument/2006/relationships/image" Target="../media/image234.png"/><Relationship Id="rId10" Type="http://schemas.openxmlformats.org/officeDocument/2006/relationships/image" Target="../media/image239.png"/><Relationship Id="rId4" Type="http://schemas.openxmlformats.org/officeDocument/2006/relationships/image" Target="../media/image174.png"/><Relationship Id="rId9" Type="http://schemas.openxmlformats.org/officeDocument/2006/relationships/image" Target="../media/image2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20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12" Type="http://schemas.openxmlformats.org/officeDocument/2006/relationships/diagramColors" Target="../diagrams/colors20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9.xml"/><Relationship Id="rId11" Type="http://schemas.openxmlformats.org/officeDocument/2006/relationships/diagramQuickStyle" Target="../diagrams/quickStyle20.xml"/><Relationship Id="rId5" Type="http://schemas.openxmlformats.org/officeDocument/2006/relationships/diagramQuickStyle" Target="../diagrams/quickStyle19.xml"/><Relationship Id="rId10" Type="http://schemas.openxmlformats.org/officeDocument/2006/relationships/diagramLayout" Target="../diagrams/layout20.xml"/><Relationship Id="rId4" Type="http://schemas.openxmlformats.org/officeDocument/2006/relationships/diagramLayout" Target="../diagrams/layout19.xml"/><Relationship Id="rId9" Type="http://schemas.openxmlformats.org/officeDocument/2006/relationships/diagramData" Target="../diagrams/data2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10" Type="http://schemas.openxmlformats.org/officeDocument/2006/relationships/image" Target="../media/image242.svg"/><Relationship Id="rId4" Type="http://schemas.openxmlformats.org/officeDocument/2006/relationships/diagramLayout" Target="../diagrams/layout21.xml"/><Relationship Id="rId9" Type="http://schemas.openxmlformats.org/officeDocument/2006/relationships/image" Target="../media/image24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openxmlformats.org/officeDocument/2006/relationships/diagramColors" Target="../diagrams/colors23.xml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12" Type="http://schemas.openxmlformats.org/officeDocument/2006/relationships/diagramQuickStyle" Target="../diagrams/quickStyle2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2.xml"/><Relationship Id="rId11" Type="http://schemas.openxmlformats.org/officeDocument/2006/relationships/diagramLayout" Target="../diagrams/layout23.xml"/><Relationship Id="rId5" Type="http://schemas.openxmlformats.org/officeDocument/2006/relationships/diagramQuickStyle" Target="../diagrams/quickStyle22.xml"/><Relationship Id="rId10" Type="http://schemas.openxmlformats.org/officeDocument/2006/relationships/diagramData" Target="../diagrams/data23.xml"/><Relationship Id="rId4" Type="http://schemas.openxmlformats.org/officeDocument/2006/relationships/diagramLayout" Target="../diagrams/layout22.xml"/><Relationship Id="rId9" Type="http://schemas.openxmlformats.org/officeDocument/2006/relationships/image" Target="../media/image243.jpeg"/><Relationship Id="rId14" Type="http://schemas.microsoft.com/office/2007/relationships/diagramDrawing" Target="../diagrams/drawing2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25.xml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12" Type="http://schemas.openxmlformats.org/officeDocument/2006/relationships/diagramColors" Target="../diagrams/colors2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4.xml"/><Relationship Id="rId11" Type="http://schemas.openxmlformats.org/officeDocument/2006/relationships/diagramQuickStyle" Target="../diagrams/quickStyle25.xml"/><Relationship Id="rId5" Type="http://schemas.openxmlformats.org/officeDocument/2006/relationships/diagramQuickStyle" Target="../diagrams/quickStyle24.xml"/><Relationship Id="rId10" Type="http://schemas.openxmlformats.org/officeDocument/2006/relationships/diagramLayout" Target="../diagrams/layout25.xml"/><Relationship Id="rId4" Type="http://schemas.openxmlformats.org/officeDocument/2006/relationships/diagramLayout" Target="../diagrams/layout24.xml"/><Relationship Id="rId9" Type="http://schemas.openxmlformats.org/officeDocument/2006/relationships/diagramData" Target="../diagrams/data2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27.xml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12" Type="http://schemas.openxmlformats.org/officeDocument/2006/relationships/diagramColors" Target="../diagrams/colors27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6.xml"/><Relationship Id="rId11" Type="http://schemas.openxmlformats.org/officeDocument/2006/relationships/diagramQuickStyle" Target="../diagrams/quickStyle27.xml"/><Relationship Id="rId5" Type="http://schemas.openxmlformats.org/officeDocument/2006/relationships/diagramQuickStyle" Target="../diagrams/quickStyle26.xml"/><Relationship Id="rId10" Type="http://schemas.openxmlformats.org/officeDocument/2006/relationships/diagramLayout" Target="../diagrams/layout27.xml"/><Relationship Id="rId4" Type="http://schemas.openxmlformats.org/officeDocument/2006/relationships/diagramLayout" Target="../diagrams/layout26.xml"/><Relationship Id="rId9" Type="http://schemas.openxmlformats.org/officeDocument/2006/relationships/diagramData" Target="../diagrams/data2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29.xml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12" Type="http://schemas.openxmlformats.org/officeDocument/2006/relationships/diagramColors" Target="../diagrams/colors29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8.xml"/><Relationship Id="rId11" Type="http://schemas.openxmlformats.org/officeDocument/2006/relationships/diagramQuickStyle" Target="../diagrams/quickStyle29.xml"/><Relationship Id="rId5" Type="http://schemas.openxmlformats.org/officeDocument/2006/relationships/diagramQuickStyle" Target="../diagrams/quickStyle28.xml"/><Relationship Id="rId10" Type="http://schemas.openxmlformats.org/officeDocument/2006/relationships/diagramLayout" Target="../diagrams/layout29.xml"/><Relationship Id="rId4" Type="http://schemas.openxmlformats.org/officeDocument/2006/relationships/diagramLayout" Target="../diagrams/layout28.xml"/><Relationship Id="rId9" Type="http://schemas.openxmlformats.org/officeDocument/2006/relationships/diagramData" Target="../diagrams/data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png"/><Relationship Id="rId13" Type="http://schemas.openxmlformats.org/officeDocument/2006/relationships/image" Target="../media/image203.svg"/><Relationship Id="rId18" Type="http://schemas.openxmlformats.org/officeDocument/2006/relationships/image" Target="../media/image208.png"/><Relationship Id="rId26" Type="http://schemas.openxmlformats.org/officeDocument/2006/relationships/image" Target="../media/image212.png"/><Relationship Id="rId3" Type="http://schemas.openxmlformats.org/officeDocument/2006/relationships/image" Target="../media/image262.png"/><Relationship Id="rId21" Type="http://schemas.openxmlformats.org/officeDocument/2006/relationships/image" Target="../media/image211.svg"/><Relationship Id="rId7" Type="http://schemas.openxmlformats.org/officeDocument/2006/relationships/image" Target="../media/image266.png"/><Relationship Id="rId12" Type="http://schemas.openxmlformats.org/officeDocument/2006/relationships/image" Target="../media/image202.png"/><Relationship Id="rId17" Type="http://schemas.openxmlformats.org/officeDocument/2006/relationships/image" Target="../media/image207.svg"/><Relationship Id="rId25" Type="http://schemas.openxmlformats.org/officeDocument/2006/relationships/image" Target="../media/image274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206.png"/><Relationship Id="rId20" Type="http://schemas.openxmlformats.org/officeDocument/2006/relationships/image" Target="../media/image210.png"/><Relationship Id="rId29" Type="http://schemas.openxmlformats.org/officeDocument/2006/relationships/image" Target="../media/image276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5.png"/><Relationship Id="rId11" Type="http://schemas.openxmlformats.org/officeDocument/2006/relationships/image" Target="../media/image270.svg"/><Relationship Id="rId24" Type="http://schemas.openxmlformats.org/officeDocument/2006/relationships/image" Target="../media/image273.png"/><Relationship Id="rId5" Type="http://schemas.openxmlformats.org/officeDocument/2006/relationships/image" Target="../media/image264.png"/><Relationship Id="rId15" Type="http://schemas.openxmlformats.org/officeDocument/2006/relationships/image" Target="../media/image205.svg"/><Relationship Id="rId23" Type="http://schemas.openxmlformats.org/officeDocument/2006/relationships/image" Target="../media/image272.png"/><Relationship Id="rId28" Type="http://schemas.openxmlformats.org/officeDocument/2006/relationships/image" Target="../media/image275.png"/><Relationship Id="rId10" Type="http://schemas.openxmlformats.org/officeDocument/2006/relationships/image" Target="../media/image269.png"/><Relationship Id="rId19" Type="http://schemas.openxmlformats.org/officeDocument/2006/relationships/image" Target="../media/image209.svg"/><Relationship Id="rId31" Type="http://schemas.openxmlformats.org/officeDocument/2006/relationships/image" Target="../media/image278.svg"/><Relationship Id="rId4" Type="http://schemas.openxmlformats.org/officeDocument/2006/relationships/image" Target="../media/image263.png"/><Relationship Id="rId9" Type="http://schemas.openxmlformats.org/officeDocument/2006/relationships/image" Target="../media/image268.png"/><Relationship Id="rId14" Type="http://schemas.openxmlformats.org/officeDocument/2006/relationships/image" Target="../media/image204.png"/><Relationship Id="rId22" Type="http://schemas.openxmlformats.org/officeDocument/2006/relationships/image" Target="../media/image271.png"/><Relationship Id="rId27" Type="http://schemas.openxmlformats.org/officeDocument/2006/relationships/image" Target="../media/image213.svg"/><Relationship Id="rId30" Type="http://schemas.openxmlformats.org/officeDocument/2006/relationships/image" Target="../media/image27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289.png"/><Relationship Id="rId18" Type="http://schemas.openxmlformats.org/officeDocument/2006/relationships/image" Target="../media/image294.png"/><Relationship Id="rId3" Type="http://schemas.openxmlformats.org/officeDocument/2006/relationships/image" Target="../media/image279.png"/><Relationship Id="rId21" Type="http://schemas.openxmlformats.org/officeDocument/2006/relationships/image" Target="../media/image297.png"/><Relationship Id="rId7" Type="http://schemas.openxmlformats.org/officeDocument/2006/relationships/image" Target="../media/image283.png"/><Relationship Id="rId12" Type="http://schemas.openxmlformats.org/officeDocument/2006/relationships/image" Target="../media/image288.png"/><Relationship Id="rId17" Type="http://schemas.openxmlformats.org/officeDocument/2006/relationships/image" Target="../media/image293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92.png"/><Relationship Id="rId20" Type="http://schemas.openxmlformats.org/officeDocument/2006/relationships/image" Target="../media/image29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2.png"/><Relationship Id="rId11" Type="http://schemas.openxmlformats.org/officeDocument/2006/relationships/image" Target="../media/image287.png"/><Relationship Id="rId5" Type="http://schemas.openxmlformats.org/officeDocument/2006/relationships/image" Target="../media/image281.png"/><Relationship Id="rId15" Type="http://schemas.openxmlformats.org/officeDocument/2006/relationships/image" Target="../media/image291.png"/><Relationship Id="rId10" Type="http://schemas.openxmlformats.org/officeDocument/2006/relationships/image" Target="../media/image286.png"/><Relationship Id="rId19" Type="http://schemas.openxmlformats.org/officeDocument/2006/relationships/image" Target="../media/image295.png"/><Relationship Id="rId4" Type="http://schemas.openxmlformats.org/officeDocument/2006/relationships/image" Target="../media/image280.png"/><Relationship Id="rId9" Type="http://schemas.openxmlformats.org/officeDocument/2006/relationships/image" Target="../media/image285.png"/><Relationship Id="rId14" Type="http://schemas.openxmlformats.org/officeDocument/2006/relationships/image" Target="../media/image29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289.png"/><Relationship Id="rId18" Type="http://schemas.openxmlformats.org/officeDocument/2006/relationships/image" Target="../media/image292.png"/><Relationship Id="rId3" Type="http://schemas.openxmlformats.org/officeDocument/2006/relationships/image" Target="../media/image158.png"/><Relationship Id="rId21" Type="http://schemas.openxmlformats.org/officeDocument/2006/relationships/image" Target="../media/image295.png"/><Relationship Id="rId7" Type="http://schemas.openxmlformats.org/officeDocument/2006/relationships/image" Target="../media/image283.png"/><Relationship Id="rId12" Type="http://schemas.openxmlformats.org/officeDocument/2006/relationships/image" Target="../media/image288.png"/><Relationship Id="rId17" Type="http://schemas.openxmlformats.org/officeDocument/2006/relationships/image" Target="../media/image166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291.png"/><Relationship Id="rId20" Type="http://schemas.openxmlformats.org/officeDocument/2006/relationships/image" Target="../media/image29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9.png"/><Relationship Id="rId11" Type="http://schemas.openxmlformats.org/officeDocument/2006/relationships/image" Target="../media/image287.png"/><Relationship Id="rId5" Type="http://schemas.openxmlformats.org/officeDocument/2006/relationships/image" Target="../media/image281.png"/><Relationship Id="rId15" Type="http://schemas.openxmlformats.org/officeDocument/2006/relationships/image" Target="../media/image231.png"/><Relationship Id="rId23" Type="http://schemas.openxmlformats.org/officeDocument/2006/relationships/image" Target="../media/image297.png"/><Relationship Id="rId10" Type="http://schemas.openxmlformats.org/officeDocument/2006/relationships/image" Target="../media/image286.png"/><Relationship Id="rId19" Type="http://schemas.openxmlformats.org/officeDocument/2006/relationships/image" Target="../media/image293.png"/><Relationship Id="rId4" Type="http://schemas.openxmlformats.org/officeDocument/2006/relationships/image" Target="../media/image280.png"/><Relationship Id="rId9" Type="http://schemas.openxmlformats.org/officeDocument/2006/relationships/image" Target="../media/image285.png"/><Relationship Id="rId14" Type="http://schemas.openxmlformats.org/officeDocument/2006/relationships/image" Target="../media/image290.png"/><Relationship Id="rId22" Type="http://schemas.openxmlformats.org/officeDocument/2006/relationships/image" Target="../media/image29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49.png"/><Relationship Id="rId18" Type="http://schemas.openxmlformats.org/officeDocument/2006/relationships/image" Target="../media/image54.svg"/><Relationship Id="rId3" Type="http://schemas.openxmlformats.org/officeDocument/2006/relationships/image" Target="../media/image39.png"/><Relationship Id="rId21" Type="http://schemas.openxmlformats.org/officeDocument/2006/relationships/image" Target="../media/image57.pn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2.svg"/><Relationship Id="rId20" Type="http://schemas.openxmlformats.org/officeDocument/2006/relationships/image" Target="../media/image56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24" Type="http://schemas.openxmlformats.org/officeDocument/2006/relationships/image" Target="../media/image60.sv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10" Type="http://schemas.openxmlformats.org/officeDocument/2006/relationships/image" Target="../media/image46.svg"/><Relationship Id="rId19" Type="http://schemas.openxmlformats.org/officeDocument/2006/relationships/image" Target="../media/image55.png"/><Relationship Id="rId4" Type="http://schemas.openxmlformats.org/officeDocument/2006/relationships/image" Target="../media/image40.svg"/><Relationship Id="rId9" Type="http://schemas.openxmlformats.org/officeDocument/2006/relationships/image" Target="../media/image45.png"/><Relationship Id="rId14" Type="http://schemas.openxmlformats.org/officeDocument/2006/relationships/image" Target="../media/image50.svg"/><Relationship Id="rId22" Type="http://schemas.openxmlformats.org/officeDocument/2006/relationships/image" Target="../media/image58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99.png"/><Relationship Id="rId4" Type="http://schemas.openxmlformats.org/officeDocument/2006/relationships/image" Target="../media/image17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31.xml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12" Type="http://schemas.openxmlformats.org/officeDocument/2006/relationships/diagramColors" Target="../diagrams/colors3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0.xml"/><Relationship Id="rId11" Type="http://schemas.openxmlformats.org/officeDocument/2006/relationships/diagramQuickStyle" Target="../diagrams/quickStyle31.xml"/><Relationship Id="rId5" Type="http://schemas.openxmlformats.org/officeDocument/2006/relationships/diagramQuickStyle" Target="../diagrams/quickStyle30.xml"/><Relationship Id="rId10" Type="http://schemas.openxmlformats.org/officeDocument/2006/relationships/diagramLayout" Target="../diagrams/layout31.xml"/><Relationship Id="rId4" Type="http://schemas.openxmlformats.org/officeDocument/2006/relationships/diagramLayout" Target="../diagrams/layout30.xml"/><Relationship Id="rId9" Type="http://schemas.openxmlformats.org/officeDocument/2006/relationships/diagramData" Target="../diagrams/data3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10" Type="http://schemas.openxmlformats.org/officeDocument/2006/relationships/image" Target="../media/image308.svg"/><Relationship Id="rId4" Type="http://schemas.openxmlformats.org/officeDocument/2006/relationships/diagramLayout" Target="../diagrams/layout32.xml"/><Relationship Id="rId9" Type="http://schemas.openxmlformats.org/officeDocument/2006/relationships/image" Target="../media/image30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34.xml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12" Type="http://schemas.openxmlformats.org/officeDocument/2006/relationships/diagramColors" Target="../diagrams/colors34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3.xml"/><Relationship Id="rId11" Type="http://schemas.openxmlformats.org/officeDocument/2006/relationships/diagramQuickStyle" Target="../diagrams/quickStyle34.xml"/><Relationship Id="rId5" Type="http://schemas.openxmlformats.org/officeDocument/2006/relationships/diagramQuickStyle" Target="../diagrams/quickStyle33.xml"/><Relationship Id="rId10" Type="http://schemas.openxmlformats.org/officeDocument/2006/relationships/diagramLayout" Target="../diagrams/layout34.xml"/><Relationship Id="rId4" Type="http://schemas.openxmlformats.org/officeDocument/2006/relationships/diagramLayout" Target="../diagrams/layout33.xml"/><Relationship Id="rId9" Type="http://schemas.openxmlformats.org/officeDocument/2006/relationships/diagramData" Target="../diagrams/data3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36.xml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12" Type="http://schemas.openxmlformats.org/officeDocument/2006/relationships/diagramColors" Target="../diagrams/colors36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5.xml"/><Relationship Id="rId11" Type="http://schemas.openxmlformats.org/officeDocument/2006/relationships/diagramQuickStyle" Target="../diagrams/quickStyle36.xml"/><Relationship Id="rId5" Type="http://schemas.openxmlformats.org/officeDocument/2006/relationships/diagramQuickStyle" Target="../diagrams/quickStyle35.xml"/><Relationship Id="rId10" Type="http://schemas.openxmlformats.org/officeDocument/2006/relationships/diagramLayout" Target="../diagrams/layout36.xml"/><Relationship Id="rId4" Type="http://schemas.openxmlformats.org/officeDocument/2006/relationships/diagramLayout" Target="../diagrams/layout35.xml"/><Relationship Id="rId9" Type="http://schemas.openxmlformats.org/officeDocument/2006/relationships/diagramData" Target="../diagrams/data3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38.xml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12" Type="http://schemas.openxmlformats.org/officeDocument/2006/relationships/diagramColors" Target="../diagrams/colors38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7.xml"/><Relationship Id="rId11" Type="http://schemas.openxmlformats.org/officeDocument/2006/relationships/diagramQuickStyle" Target="../diagrams/quickStyle38.xml"/><Relationship Id="rId5" Type="http://schemas.openxmlformats.org/officeDocument/2006/relationships/diagramQuickStyle" Target="../diagrams/quickStyle37.xml"/><Relationship Id="rId10" Type="http://schemas.openxmlformats.org/officeDocument/2006/relationships/diagramLayout" Target="../diagrams/layout38.xml"/><Relationship Id="rId4" Type="http://schemas.openxmlformats.org/officeDocument/2006/relationships/diagramLayout" Target="../diagrams/layout37.xml"/><Relationship Id="rId9" Type="http://schemas.openxmlformats.org/officeDocument/2006/relationships/diagramData" Target="../diagrams/data3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.svg"/><Relationship Id="rId13" Type="http://schemas.openxmlformats.org/officeDocument/2006/relationships/image" Target="../media/image208.png"/><Relationship Id="rId18" Type="http://schemas.openxmlformats.org/officeDocument/2006/relationships/image" Target="../media/image230.svg"/><Relationship Id="rId3" Type="http://schemas.openxmlformats.org/officeDocument/2006/relationships/image" Target="../media/image318.png"/><Relationship Id="rId7" Type="http://schemas.openxmlformats.org/officeDocument/2006/relationships/image" Target="../media/image320.png"/><Relationship Id="rId12" Type="http://schemas.openxmlformats.org/officeDocument/2006/relationships/image" Target="../media/image205.svg"/><Relationship Id="rId17" Type="http://schemas.openxmlformats.org/officeDocument/2006/relationships/image" Target="../media/image229.png"/><Relationship Id="rId2" Type="http://schemas.openxmlformats.org/officeDocument/2006/relationships/notesSlide" Target="../notesSlides/notesSlide46.xml"/><Relationship Id="rId16" Type="http://schemas.openxmlformats.org/officeDocument/2006/relationships/image" Target="../media/image211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8.svg"/><Relationship Id="rId11" Type="http://schemas.openxmlformats.org/officeDocument/2006/relationships/image" Target="../media/image204.png"/><Relationship Id="rId5" Type="http://schemas.openxmlformats.org/officeDocument/2006/relationships/image" Target="../media/image77.png"/><Relationship Id="rId15" Type="http://schemas.openxmlformats.org/officeDocument/2006/relationships/image" Target="../media/image210.png"/><Relationship Id="rId10" Type="http://schemas.openxmlformats.org/officeDocument/2006/relationships/image" Target="../media/image203.svg"/><Relationship Id="rId4" Type="http://schemas.openxmlformats.org/officeDocument/2006/relationships/image" Target="../media/image319.svg"/><Relationship Id="rId9" Type="http://schemas.openxmlformats.org/officeDocument/2006/relationships/image" Target="../media/image202.png"/><Relationship Id="rId14" Type="http://schemas.openxmlformats.org/officeDocument/2006/relationships/image" Target="../media/image209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3.svg"/><Relationship Id="rId13" Type="http://schemas.openxmlformats.org/officeDocument/2006/relationships/image" Target="../media/image202.png"/><Relationship Id="rId18" Type="http://schemas.openxmlformats.org/officeDocument/2006/relationships/image" Target="../media/image209.svg"/><Relationship Id="rId3" Type="http://schemas.openxmlformats.org/officeDocument/2006/relationships/image" Target="../media/image318.png"/><Relationship Id="rId21" Type="http://schemas.openxmlformats.org/officeDocument/2006/relationships/image" Target="../media/image320.png"/><Relationship Id="rId7" Type="http://schemas.openxmlformats.org/officeDocument/2006/relationships/image" Target="../media/image322.png"/><Relationship Id="rId12" Type="http://schemas.openxmlformats.org/officeDocument/2006/relationships/image" Target="../media/image153.svg"/><Relationship Id="rId17" Type="http://schemas.openxmlformats.org/officeDocument/2006/relationships/image" Target="../media/image208.png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205.svg"/><Relationship Id="rId20" Type="http://schemas.openxmlformats.org/officeDocument/2006/relationships/image" Target="../media/image211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8.svg"/><Relationship Id="rId11" Type="http://schemas.openxmlformats.org/officeDocument/2006/relationships/image" Target="../media/image152.png"/><Relationship Id="rId24" Type="http://schemas.openxmlformats.org/officeDocument/2006/relationships/image" Target="../media/image230.svg"/><Relationship Id="rId5" Type="http://schemas.openxmlformats.org/officeDocument/2006/relationships/image" Target="../media/image77.png"/><Relationship Id="rId15" Type="http://schemas.openxmlformats.org/officeDocument/2006/relationships/image" Target="../media/image204.png"/><Relationship Id="rId23" Type="http://schemas.openxmlformats.org/officeDocument/2006/relationships/image" Target="../media/image229.png"/><Relationship Id="rId10" Type="http://schemas.openxmlformats.org/officeDocument/2006/relationships/image" Target="../media/image325.svg"/><Relationship Id="rId19" Type="http://schemas.openxmlformats.org/officeDocument/2006/relationships/image" Target="../media/image210.png"/><Relationship Id="rId4" Type="http://schemas.openxmlformats.org/officeDocument/2006/relationships/image" Target="../media/image319.svg"/><Relationship Id="rId9" Type="http://schemas.openxmlformats.org/officeDocument/2006/relationships/image" Target="../media/image324.png"/><Relationship Id="rId14" Type="http://schemas.openxmlformats.org/officeDocument/2006/relationships/image" Target="../media/image203.svg"/><Relationship Id="rId22" Type="http://schemas.openxmlformats.org/officeDocument/2006/relationships/image" Target="../media/image321.svg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2.png"/><Relationship Id="rId18" Type="http://schemas.openxmlformats.org/officeDocument/2006/relationships/image" Target="../media/image209.svg"/><Relationship Id="rId26" Type="http://schemas.openxmlformats.org/officeDocument/2006/relationships/image" Target="../media/image52.svg"/><Relationship Id="rId3" Type="http://schemas.openxmlformats.org/officeDocument/2006/relationships/image" Target="../media/image41.png"/><Relationship Id="rId21" Type="http://schemas.openxmlformats.org/officeDocument/2006/relationships/image" Target="../media/image320.png"/><Relationship Id="rId34" Type="http://schemas.openxmlformats.org/officeDocument/2006/relationships/image" Target="../media/image48.svg"/><Relationship Id="rId7" Type="http://schemas.openxmlformats.org/officeDocument/2006/relationships/image" Target="../media/image318.png"/><Relationship Id="rId12" Type="http://schemas.openxmlformats.org/officeDocument/2006/relationships/image" Target="../media/image153.svg"/><Relationship Id="rId17" Type="http://schemas.openxmlformats.org/officeDocument/2006/relationships/image" Target="../media/image208.png"/><Relationship Id="rId25" Type="http://schemas.openxmlformats.org/officeDocument/2006/relationships/image" Target="../media/image51.png"/><Relationship Id="rId33" Type="http://schemas.openxmlformats.org/officeDocument/2006/relationships/image" Target="../media/image47.png"/><Relationship Id="rId2" Type="http://schemas.openxmlformats.org/officeDocument/2006/relationships/notesSlide" Target="../notesSlides/notesSlide48.xml"/><Relationship Id="rId16" Type="http://schemas.openxmlformats.org/officeDocument/2006/relationships/image" Target="../media/image205.svg"/><Relationship Id="rId20" Type="http://schemas.openxmlformats.org/officeDocument/2006/relationships/image" Target="../media/image211.svg"/><Relationship Id="rId29" Type="http://schemas.openxmlformats.org/officeDocument/2006/relationships/image" Target="../media/image5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6.svg"/><Relationship Id="rId11" Type="http://schemas.openxmlformats.org/officeDocument/2006/relationships/image" Target="../media/image152.png"/><Relationship Id="rId24" Type="http://schemas.openxmlformats.org/officeDocument/2006/relationships/image" Target="../media/image50.svg"/><Relationship Id="rId32" Type="http://schemas.openxmlformats.org/officeDocument/2006/relationships/image" Target="../media/image58.svg"/><Relationship Id="rId5" Type="http://schemas.openxmlformats.org/officeDocument/2006/relationships/image" Target="../media/image45.png"/><Relationship Id="rId15" Type="http://schemas.openxmlformats.org/officeDocument/2006/relationships/image" Target="../media/image204.png"/><Relationship Id="rId23" Type="http://schemas.openxmlformats.org/officeDocument/2006/relationships/image" Target="../media/image49.png"/><Relationship Id="rId28" Type="http://schemas.openxmlformats.org/officeDocument/2006/relationships/image" Target="../media/image54.svg"/><Relationship Id="rId10" Type="http://schemas.openxmlformats.org/officeDocument/2006/relationships/image" Target="../media/image78.svg"/><Relationship Id="rId19" Type="http://schemas.openxmlformats.org/officeDocument/2006/relationships/image" Target="../media/image210.png"/><Relationship Id="rId31" Type="http://schemas.openxmlformats.org/officeDocument/2006/relationships/image" Target="../media/image57.png"/><Relationship Id="rId4" Type="http://schemas.openxmlformats.org/officeDocument/2006/relationships/image" Target="../media/image42.svg"/><Relationship Id="rId9" Type="http://schemas.openxmlformats.org/officeDocument/2006/relationships/image" Target="../media/image77.png"/><Relationship Id="rId14" Type="http://schemas.openxmlformats.org/officeDocument/2006/relationships/image" Target="../media/image203.svg"/><Relationship Id="rId22" Type="http://schemas.openxmlformats.org/officeDocument/2006/relationships/image" Target="../media/image321.svg"/><Relationship Id="rId27" Type="http://schemas.openxmlformats.org/officeDocument/2006/relationships/image" Target="../media/image53.png"/><Relationship Id="rId30" Type="http://schemas.openxmlformats.org/officeDocument/2006/relationships/image" Target="../media/image56.svg"/><Relationship Id="rId35" Type="http://schemas.openxmlformats.org/officeDocument/2006/relationships/image" Target="../media/image163.png"/><Relationship Id="rId8" Type="http://schemas.openxmlformats.org/officeDocument/2006/relationships/image" Target="../media/image319.sv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0.sv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74.svg"/><Relationship Id="rId7" Type="http://schemas.openxmlformats.org/officeDocument/2006/relationships/image" Target="../media/image64.svg"/><Relationship Id="rId12" Type="http://schemas.openxmlformats.org/officeDocument/2006/relationships/image" Target="../media/image69.png"/><Relationship Id="rId17" Type="http://schemas.openxmlformats.org/officeDocument/2006/relationships/image" Target="../media/image44.svg"/><Relationship Id="rId25" Type="http://schemas.openxmlformats.org/officeDocument/2006/relationships/image" Target="../media/image78.svg"/><Relationship Id="rId33" Type="http://schemas.openxmlformats.org/officeDocument/2006/relationships/image" Target="../media/image86.svg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43.png"/><Relationship Id="rId20" Type="http://schemas.openxmlformats.org/officeDocument/2006/relationships/image" Target="../media/image73.png"/><Relationship Id="rId29" Type="http://schemas.openxmlformats.org/officeDocument/2006/relationships/image" Target="../media/image82.svg"/><Relationship Id="rId1" Type="http://schemas.openxmlformats.org/officeDocument/2006/relationships/tags" Target="../tags/tag1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24" Type="http://schemas.openxmlformats.org/officeDocument/2006/relationships/image" Target="../media/image77.png"/><Relationship Id="rId32" Type="http://schemas.openxmlformats.org/officeDocument/2006/relationships/image" Target="../media/image85.png"/><Relationship Id="rId5" Type="http://schemas.openxmlformats.org/officeDocument/2006/relationships/image" Target="../media/image62.svg"/><Relationship Id="rId15" Type="http://schemas.openxmlformats.org/officeDocument/2006/relationships/image" Target="../media/image42.svg"/><Relationship Id="rId23" Type="http://schemas.openxmlformats.org/officeDocument/2006/relationships/image" Target="../media/image76.svg"/><Relationship Id="rId28" Type="http://schemas.openxmlformats.org/officeDocument/2006/relationships/image" Target="../media/image81.png"/><Relationship Id="rId10" Type="http://schemas.openxmlformats.org/officeDocument/2006/relationships/image" Target="../media/image67.png"/><Relationship Id="rId19" Type="http://schemas.openxmlformats.org/officeDocument/2006/relationships/image" Target="../media/image72.svg"/><Relationship Id="rId31" Type="http://schemas.openxmlformats.org/officeDocument/2006/relationships/image" Target="../media/image84.svg"/><Relationship Id="rId4" Type="http://schemas.openxmlformats.org/officeDocument/2006/relationships/image" Target="../media/image61.png"/><Relationship Id="rId9" Type="http://schemas.openxmlformats.org/officeDocument/2006/relationships/image" Target="../media/image66.svg"/><Relationship Id="rId14" Type="http://schemas.openxmlformats.org/officeDocument/2006/relationships/image" Target="../media/image41.png"/><Relationship Id="rId22" Type="http://schemas.openxmlformats.org/officeDocument/2006/relationships/image" Target="../media/image75.png"/><Relationship Id="rId27" Type="http://schemas.openxmlformats.org/officeDocument/2006/relationships/image" Target="../media/image80.svg"/><Relationship Id="rId30" Type="http://schemas.openxmlformats.org/officeDocument/2006/relationships/image" Target="../media/image83.png"/><Relationship Id="rId8" Type="http://schemas.openxmlformats.org/officeDocument/2006/relationships/image" Target="../media/image6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1.png"/><Relationship Id="rId3" Type="http://schemas.openxmlformats.org/officeDocument/2006/relationships/image" Target="../media/image326.png"/><Relationship Id="rId7" Type="http://schemas.openxmlformats.org/officeDocument/2006/relationships/image" Target="../media/image33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9.png"/><Relationship Id="rId5" Type="http://schemas.openxmlformats.org/officeDocument/2006/relationships/image" Target="../media/image328.png"/><Relationship Id="rId4" Type="http://schemas.openxmlformats.org/officeDocument/2006/relationships/image" Target="../media/image327.png"/><Relationship Id="rId9" Type="http://schemas.openxmlformats.org/officeDocument/2006/relationships/image" Target="../media/image17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8.png"/><Relationship Id="rId13" Type="http://schemas.openxmlformats.org/officeDocument/2006/relationships/image" Target="../media/image337.svg"/><Relationship Id="rId18" Type="http://schemas.openxmlformats.org/officeDocument/2006/relationships/image" Target="../media/image342.png"/><Relationship Id="rId3" Type="http://schemas.openxmlformats.org/officeDocument/2006/relationships/image" Target="../media/image212.png"/><Relationship Id="rId21" Type="http://schemas.openxmlformats.org/officeDocument/2006/relationships/image" Target="../media/image345.svg"/><Relationship Id="rId7" Type="http://schemas.openxmlformats.org/officeDocument/2006/relationships/image" Target="../media/image333.png"/><Relationship Id="rId12" Type="http://schemas.openxmlformats.org/officeDocument/2006/relationships/image" Target="../media/image336.png"/><Relationship Id="rId17" Type="http://schemas.openxmlformats.org/officeDocument/2006/relationships/image" Target="../media/image341.svg"/><Relationship Id="rId2" Type="http://schemas.openxmlformats.org/officeDocument/2006/relationships/notesSlide" Target="../notesSlides/notesSlide51.xml"/><Relationship Id="rId16" Type="http://schemas.openxmlformats.org/officeDocument/2006/relationships/image" Target="../media/image340.png"/><Relationship Id="rId20" Type="http://schemas.openxmlformats.org/officeDocument/2006/relationships/image" Target="../media/image34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2.png"/><Relationship Id="rId11" Type="http://schemas.openxmlformats.org/officeDocument/2006/relationships/image" Target="../media/image335.svg"/><Relationship Id="rId5" Type="http://schemas.openxmlformats.org/officeDocument/2006/relationships/image" Target="../media/image280.png"/><Relationship Id="rId15" Type="http://schemas.openxmlformats.org/officeDocument/2006/relationships/image" Target="../media/image339.svg"/><Relationship Id="rId10" Type="http://schemas.openxmlformats.org/officeDocument/2006/relationships/image" Target="../media/image334.png"/><Relationship Id="rId19" Type="http://schemas.openxmlformats.org/officeDocument/2006/relationships/image" Target="../media/image343.svg"/><Relationship Id="rId4" Type="http://schemas.openxmlformats.org/officeDocument/2006/relationships/image" Target="../media/image213.svg"/><Relationship Id="rId9" Type="http://schemas.openxmlformats.org/officeDocument/2006/relationships/image" Target="../media/image319.svg"/><Relationship Id="rId14" Type="http://schemas.openxmlformats.org/officeDocument/2006/relationships/image" Target="../media/image338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8.png"/><Relationship Id="rId13" Type="http://schemas.openxmlformats.org/officeDocument/2006/relationships/image" Target="../media/image318.png"/><Relationship Id="rId18" Type="http://schemas.openxmlformats.org/officeDocument/2006/relationships/image" Target="../media/image337.svg"/><Relationship Id="rId3" Type="http://schemas.openxmlformats.org/officeDocument/2006/relationships/image" Target="../media/image212.png"/><Relationship Id="rId21" Type="http://schemas.openxmlformats.org/officeDocument/2006/relationships/image" Target="../media/image344.png"/><Relationship Id="rId7" Type="http://schemas.openxmlformats.org/officeDocument/2006/relationships/image" Target="../media/image333.png"/><Relationship Id="rId12" Type="http://schemas.openxmlformats.org/officeDocument/2006/relationships/image" Target="../media/image346.png"/><Relationship Id="rId17" Type="http://schemas.openxmlformats.org/officeDocument/2006/relationships/image" Target="../media/image336.png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335.svg"/><Relationship Id="rId20" Type="http://schemas.openxmlformats.org/officeDocument/2006/relationships/image" Target="../media/image341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2.png"/><Relationship Id="rId11" Type="http://schemas.openxmlformats.org/officeDocument/2006/relationships/image" Target="../media/image343.svg"/><Relationship Id="rId5" Type="http://schemas.openxmlformats.org/officeDocument/2006/relationships/image" Target="../media/image280.png"/><Relationship Id="rId15" Type="http://schemas.openxmlformats.org/officeDocument/2006/relationships/image" Target="../media/image334.png"/><Relationship Id="rId10" Type="http://schemas.openxmlformats.org/officeDocument/2006/relationships/image" Target="../media/image342.png"/><Relationship Id="rId19" Type="http://schemas.openxmlformats.org/officeDocument/2006/relationships/image" Target="../media/image340.png"/><Relationship Id="rId4" Type="http://schemas.openxmlformats.org/officeDocument/2006/relationships/image" Target="../media/image213.svg"/><Relationship Id="rId9" Type="http://schemas.openxmlformats.org/officeDocument/2006/relationships/image" Target="../media/image339.svg"/><Relationship Id="rId14" Type="http://schemas.openxmlformats.org/officeDocument/2006/relationships/image" Target="../media/image319.svg"/><Relationship Id="rId22" Type="http://schemas.openxmlformats.org/officeDocument/2006/relationships/image" Target="../media/image345.sv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1.svg"/><Relationship Id="rId5" Type="http://schemas.openxmlformats.org/officeDocument/2006/relationships/image" Target="../media/image350.png"/><Relationship Id="rId4" Type="http://schemas.openxmlformats.org/officeDocument/2006/relationships/image" Target="../media/image349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7" Type="http://schemas.openxmlformats.org/officeDocument/2006/relationships/image" Target="../media/image35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3.png"/><Relationship Id="rId5" Type="http://schemas.openxmlformats.org/officeDocument/2006/relationships/image" Target="../media/image352.png"/><Relationship Id="rId4" Type="http://schemas.openxmlformats.org/officeDocument/2006/relationships/image" Target="../media/image23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13" Type="http://schemas.openxmlformats.org/officeDocument/2006/relationships/image" Target="../media/image363.svg"/><Relationship Id="rId3" Type="http://schemas.openxmlformats.org/officeDocument/2006/relationships/image" Target="../media/image355.png"/><Relationship Id="rId7" Type="http://schemas.openxmlformats.org/officeDocument/2006/relationships/image" Target="../media/image359.png"/><Relationship Id="rId12" Type="http://schemas.openxmlformats.org/officeDocument/2006/relationships/image" Target="../media/image362.png"/><Relationship Id="rId2" Type="http://schemas.openxmlformats.org/officeDocument/2006/relationships/notesSlide" Target="../notesSlides/notesSlide57.xml"/><Relationship Id="rId16" Type="http://schemas.openxmlformats.org/officeDocument/2006/relationships/image" Target="../media/image36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8.png"/><Relationship Id="rId11" Type="http://schemas.openxmlformats.org/officeDocument/2006/relationships/image" Target="../media/image361.svg"/><Relationship Id="rId5" Type="http://schemas.openxmlformats.org/officeDocument/2006/relationships/image" Target="../media/image357.png"/><Relationship Id="rId15" Type="http://schemas.openxmlformats.org/officeDocument/2006/relationships/image" Target="../media/image365.svg"/><Relationship Id="rId10" Type="http://schemas.openxmlformats.org/officeDocument/2006/relationships/image" Target="../media/image360.png"/><Relationship Id="rId4" Type="http://schemas.openxmlformats.org/officeDocument/2006/relationships/image" Target="../media/image356.png"/><Relationship Id="rId9" Type="http://schemas.openxmlformats.org/officeDocument/2006/relationships/image" Target="../media/image224.svg"/><Relationship Id="rId14" Type="http://schemas.openxmlformats.org/officeDocument/2006/relationships/image" Target="../media/image364.png"/></Relationships>
</file>

<file path=ppt/slides/_rels/slide5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7.png"/><Relationship Id="rId18" Type="http://schemas.openxmlformats.org/officeDocument/2006/relationships/image" Target="../media/image382.png"/><Relationship Id="rId26" Type="http://schemas.openxmlformats.org/officeDocument/2006/relationships/image" Target="../media/image390.jpeg"/><Relationship Id="rId3" Type="http://schemas.openxmlformats.org/officeDocument/2006/relationships/image" Target="../media/image367.png"/><Relationship Id="rId21" Type="http://schemas.openxmlformats.org/officeDocument/2006/relationships/image" Target="../media/image385.png"/><Relationship Id="rId34" Type="http://schemas.openxmlformats.org/officeDocument/2006/relationships/image" Target="../media/image398.png"/><Relationship Id="rId7" Type="http://schemas.openxmlformats.org/officeDocument/2006/relationships/image" Target="../media/image371.png"/><Relationship Id="rId12" Type="http://schemas.openxmlformats.org/officeDocument/2006/relationships/image" Target="../media/image376.jpeg"/><Relationship Id="rId17" Type="http://schemas.openxmlformats.org/officeDocument/2006/relationships/image" Target="../media/image381.png"/><Relationship Id="rId25" Type="http://schemas.openxmlformats.org/officeDocument/2006/relationships/image" Target="../media/image389.png"/><Relationship Id="rId33" Type="http://schemas.openxmlformats.org/officeDocument/2006/relationships/image" Target="../media/image397.png"/><Relationship Id="rId2" Type="http://schemas.openxmlformats.org/officeDocument/2006/relationships/notesSlide" Target="../notesSlides/notesSlide58.xml"/><Relationship Id="rId16" Type="http://schemas.openxmlformats.org/officeDocument/2006/relationships/image" Target="../media/image380.png"/><Relationship Id="rId20" Type="http://schemas.openxmlformats.org/officeDocument/2006/relationships/image" Target="../media/image384.png"/><Relationship Id="rId29" Type="http://schemas.openxmlformats.org/officeDocument/2006/relationships/image" Target="../media/image39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0.png"/><Relationship Id="rId11" Type="http://schemas.openxmlformats.org/officeDocument/2006/relationships/image" Target="../media/image375.png"/><Relationship Id="rId24" Type="http://schemas.openxmlformats.org/officeDocument/2006/relationships/image" Target="../media/image388.jpeg"/><Relationship Id="rId32" Type="http://schemas.openxmlformats.org/officeDocument/2006/relationships/image" Target="../media/image396.png"/><Relationship Id="rId5" Type="http://schemas.openxmlformats.org/officeDocument/2006/relationships/image" Target="../media/image369.png"/><Relationship Id="rId15" Type="http://schemas.openxmlformats.org/officeDocument/2006/relationships/image" Target="../media/image379.png"/><Relationship Id="rId23" Type="http://schemas.openxmlformats.org/officeDocument/2006/relationships/image" Target="../media/image387.png"/><Relationship Id="rId28" Type="http://schemas.openxmlformats.org/officeDocument/2006/relationships/image" Target="../media/image392.png"/><Relationship Id="rId10" Type="http://schemas.openxmlformats.org/officeDocument/2006/relationships/image" Target="../media/image374.png"/><Relationship Id="rId19" Type="http://schemas.openxmlformats.org/officeDocument/2006/relationships/image" Target="../media/image383.png"/><Relationship Id="rId31" Type="http://schemas.openxmlformats.org/officeDocument/2006/relationships/image" Target="../media/image395.png"/><Relationship Id="rId4" Type="http://schemas.openxmlformats.org/officeDocument/2006/relationships/image" Target="../media/image368.png"/><Relationship Id="rId9" Type="http://schemas.openxmlformats.org/officeDocument/2006/relationships/image" Target="../media/image373.png"/><Relationship Id="rId14" Type="http://schemas.openxmlformats.org/officeDocument/2006/relationships/image" Target="../media/image378.png"/><Relationship Id="rId22" Type="http://schemas.openxmlformats.org/officeDocument/2006/relationships/image" Target="../media/image386.jpeg"/><Relationship Id="rId27" Type="http://schemas.openxmlformats.org/officeDocument/2006/relationships/image" Target="../media/image391.png"/><Relationship Id="rId30" Type="http://schemas.openxmlformats.org/officeDocument/2006/relationships/image" Target="../media/image394.png"/><Relationship Id="rId35" Type="http://schemas.openxmlformats.org/officeDocument/2006/relationships/image" Target="../media/image399.jpeg"/><Relationship Id="rId8" Type="http://schemas.openxmlformats.org/officeDocument/2006/relationships/image" Target="../media/image37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5.png"/><Relationship Id="rId18" Type="http://schemas.openxmlformats.org/officeDocument/2006/relationships/image" Target="../media/image42.svg"/><Relationship Id="rId3" Type="http://schemas.openxmlformats.org/officeDocument/2006/relationships/image" Target="../media/image87.png"/><Relationship Id="rId21" Type="http://schemas.openxmlformats.org/officeDocument/2006/relationships/image" Target="../media/image59.png"/><Relationship Id="rId7" Type="http://schemas.openxmlformats.org/officeDocument/2006/relationships/image" Target="../media/image49.png"/><Relationship Id="rId12" Type="http://schemas.openxmlformats.org/officeDocument/2006/relationships/image" Target="../media/image54.sv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8.svg"/><Relationship Id="rId20" Type="http://schemas.openxmlformats.org/officeDocument/2006/relationships/image" Target="../media/image44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sv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svg"/><Relationship Id="rId19" Type="http://schemas.openxmlformats.org/officeDocument/2006/relationships/image" Target="../media/image43.png"/><Relationship Id="rId4" Type="http://schemas.openxmlformats.org/officeDocument/2006/relationships/image" Target="../media/image88.svg"/><Relationship Id="rId9" Type="http://schemas.openxmlformats.org/officeDocument/2006/relationships/image" Target="../media/image51.png"/><Relationship Id="rId14" Type="http://schemas.openxmlformats.org/officeDocument/2006/relationships/image" Target="../media/image56.svg"/><Relationship Id="rId22" Type="http://schemas.openxmlformats.org/officeDocument/2006/relationships/image" Target="../media/image60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8.png"/><Relationship Id="rId18" Type="http://schemas.openxmlformats.org/officeDocument/2006/relationships/image" Target="../media/image103.png"/><Relationship Id="rId26" Type="http://schemas.openxmlformats.org/officeDocument/2006/relationships/image" Target="../media/image111.png"/><Relationship Id="rId3" Type="http://schemas.openxmlformats.org/officeDocument/2006/relationships/image" Target="../media/image89.png"/><Relationship Id="rId21" Type="http://schemas.openxmlformats.org/officeDocument/2006/relationships/image" Target="../media/image106.sv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17" Type="http://schemas.openxmlformats.org/officeDocument/2006/relationships/image" Target="../media/image102.png"/><Relationship Id="rId25" Type="http://schemas.openxmlformats.org/officeDocument/2006/relationships/image" Target="../media/image110.svg"/><Relationship Id="rId33" Type="http://schemas.openxmlformats.org/officeDocument/2006/relationships/image" Target="../media/image118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01.png"/><Relationship Id="rId20" Type="http://schemas.openxmlformats.org/officeDocument/2006/relationships/image" Target="../media/image105.png"/><Relationship Id="rId29" Type="http://schemas.openxmlformats.org/officeDocument/2006/relationships/image" Target="../media/image114.svg"/><Relationship Id="rId1" Type="http://schemas.openxmlformats.org/officeDocument/2006/relationships/slideLayout" Target="../slideLayouts/slideLayout10.xml"/><Relationship Id="rId6" Type="http://schemas.microsoft.com/office/2007/relationships/hdphoto" Target="../media/hdphoto1.wdp"/><Relationship Id="rId11" Type="http://schemas.openxmlformats.org/officeDocument/2006/relationships/image" Target="../media/image96.png"/><Relationship Id="rId24" Type="http://schemas.openxmlformats.org/officeDocument/2006/relationships/image" Target="../media/image109.png"/><Relationship Id="rId32" Type="http://schemas.openxmlformats.org/officeDocument/2006/relationships/image" Target="../media/image117.png"/><Relationship Id="rId5" Type="http://schemas.openxmlformats.org/officeDocument/2006/relationships/image" Target="../media/image91.png"/><Relationship Id="rId15" Type="http://schemas.openxmlformats.org/officeDocument/2006/relationships/image" Target="../media/image100.png"/><Relationship Id="rId23" Type="http://schemas.openxmlformats.org/officeDocument/2006/relationships/image" Target="../media/image108.svg"/><Relationship Id="rId28" Type="http://schemas.openxmlformats.org/officeDocument/2006/relationships/image" Target="../media/image113.png"/><Relationship Id="rId10" Type="http://schemas.openxmlformats.org/officeDocument/2006/relationships/image" Target="../media/image95.png"/><Relationship Id="rId19" Type="http://schemas.openxmlformats.org/officeDocument/2006/relationships/image" Target="../media/image104.svg"/><Relationship Id="rId31" Type="http://schemas.openxmlformats.org/officeDocument/2006/relationships/image" Target="../media/image116.svg"/><Relationship Id="rId4" Type="http://schemas.openxmlformats.org/officeDocument/2006/relationships/image" Target="../media/image90.svg"/><Relationship Id="rId9" Type="http://schemas.openxmlformats.org/officeDocument/2006/relationships/image" Target="../media/image94.png"/><Relationship Id="rId14" Type="http://schemas.openxmlformats.org/officeDocument/2006/relationships/image" Target="../media/image99.png"/><Relationship Id="rId22" Type="http://schemas.openxmlformats.org/officeDocument/2006/relationships/image" Target="../media/image107.png"/><Relationship Id="rId27" Type="http://schemas.openxmlformats.org/officeDocument/2006/relationships/image" Target="../media/image112.svg"/><Relationship Id="rId30" Type="http://schemas.openxmlformats.org/officeDocument/2006/relationships/image" Target="../media/image115.png"/><Relationship Id="rId8" Type="http://schemas.openxmlformats.org/officeDocument/2006/relationships/image" Target="../media/image9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microsoft.com/office/2007/relationships/diagramDrawing" Target="../diagrams/drawing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.xml"/><Relationship Id="rId11" Type="http://schemas.openxmlformats.org/officeDocument/2006/relationships/diagramQuickStyle" Target="../diagrams/quickStyle4.xml"/><Relationship Id="rId5" Type="http://schemas.openxmlformats.org/officeDocument/2006/relationships/diagramQuickStyle" Target="../diagrams/quickStyle3.xml"/><Relationship Id="rId10" Type="http://schemas.openxmlformats.org/officeDocument/2006/relationships/diagramLayout" Target="../diagrams/layout4.xml"/><Relationship Id="rId4" Type="http://schemas.openxmlformats.org/officeDocument/2006/relationships/diagramLayout" Target="../diagrams/layout3.xml"/><Relationship Id="rId9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0905A-C386-0D87-0590-E23CD3F6F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3612B-3976-488E-644D-32A1FF5047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+mj-lt"/>
                <a:cs typeface="Poppins" pitchFamily="2" charset="77"/>
              </a:rPr>
              <a:t>Beyond URL Filtering</a:t>
            </a:r>
          </a:p>
        </p:txBody>
      </p:sp>
      <p:pic>
        <p:nvPicPr>
          <p:cNvPr id="18" name="Google Shape;44;p3" descr="preencoded.png">
            <a:extLst>
              <a:ext uri="{FF2B5EF4-FFF2-40B4-BE49-F238E27FC236}">
                <a16:creationId xmlns:a16="http://schemas.microsoft.com/office/drawing/2014/main" id="{BD42B777-B9D8-C094-7F4B-8A4174A2FB5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2975" y="1133475"/>
            <a:ext cx="4476750" cy="68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45;p3" descr="preencoded.png">
            <a:extLst>
              <a:ext uri="{FF2B5EF4-FFF2-40B4-BE49-F238E27FC236}">
                <a16:creationId xmlns:a16="http://schemas.microsoft.com/office/drawing/2014/main" id="{39BBFC64-4BF8-5011-1FA3-E3198F6845F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8700" y="1952625"/>
            <a:ext cx="4238625" cy="3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47;p3">
            <a:extLst>
              <a:ext uri="{FF2B5EF4-FFF2-40B4-BE49-F238E27FC236}">
                <a16:creationId xmlns:a16="http://schemas.microsoft.com/office/drawing/2014/main" id="{BDD49B80-A8F0-7D74-27B4-3FC5E00F6340}"/>
              </a:ext>
            </a:extLst>
          </p:cNvPr>
          <p:cNvSpPr/>
          <p:nvPr/>
        </p:nvSpPr>
        <p:spPr>
          <a:xfrm>
            <a:off x="942975" y="2124075"/>
            <a:ext cx="4476750" cy="44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2185"/>
              </a:lnSpc>
              <a:spcBef>
                <a:spcPts val="0"/>
              </a:spcBef>
              <a:spcAft>
                <a:spcPts val="0"/>
              </a:spcAft>
              <a:buClr>
                <a:srgbClr val="D2E3EB"/>
              </a:buClr>
              <a:buSzPts val="2700"/>
              <a:buFont typeface="Encode Sans Medium"/>
              <a:buNone/>
              <a:tabLst/>
              <a:defRPr/>
            </a:pPr>
            <a:r>
              <a:rPr kumimoji="0" lang="en-US" sz="3200" i="0" u="none" strike="noStrike" kern="0" cap="small" normalizeH="0" noProof="0">
                <a:ln>
                  <a:noFill/>
                </a:ln>
                <a:solidFill>
                  <a:srgbClr val="D2E3EB"/>
                </a:solidFill>
                <a:effectLst/>
                <a:uLnTx/>
                <a:uFillTx/>
                <a:latin typeface="Aptos Display" panose="020B0004020202020204" pitchFamily="34" charset="0"/>
                <a:ea typeface="Encode Sans Medium"/>
                <a:cs typeface="Poppins" pitchFamily="2" charset="77"/>
                <a:sym typeface="Encode Sans Medium"/>
              </a:rPr>
              <a:t>Layer 7 Perimeter Security  </a:t>
            </a:r>
            <a:endParaRPr kumimoji="0" sz="3200" i="0" u="none" strike="noStrike" kern="0" cap="small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 Display" panose="020B0004020202020204" pitchFamily="34" charset="0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1" name="Google Shape;48;p3">
            <a:extLst>
              <a:ext uri="{FF2B5EF4-FFF2-40B4-BE49-F238E27FC236}">
                <a16:creationId xmlns:a16="http://schemas.microsoft.com/office/drawing/2014/main" id="{139A2CFE-A29D-CED6-134A-04E96AC5E2EB}"/>
              </a:ext>
            </a:extLst>
          </p:cNvPr>
          <p:cNvSpPr/>
          <p:nvPr/>
        </p:nvSpPr>
        <p:spPr>
          <a:xfrm>
            <a:off x="5779964" y="6012654"/>
            <a:ext cx="3364036" cy="600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Zero-Hour Phishing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3" name="Google Shape;50;p3">
            <a:extLst>
              <a:ext uri="{FF2B5EF4-FFF2-40B4-BE49-F238E27FC236}">
                <a16:creationId xmlns:a16="http://schemas.microsoft.com/office/drawing/2014/main" id="{55C8CAFA-7F1C-DC93-17E7-C0D2E7C17958}"/>
              </a:ext>
            </a:extLst>
          </p:cNvPr>
          <p:cNvSpPr/>
          <p:nvPr/>
        </p:nvSpPr>
        <p:spPr>
          <a:xfrm>
            <a:off x="5779964" y="6631779"/>
            <a:ext cx="3106209" cy="600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Cross-site Attacks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5" name="Google Shape;52;p3">
            <a:extLst>
              <a:ext uri="{FF2B5EF4-FFF2-40B4-BE49-F238E27FC236}">
                <a16:creationId xmlns:a16="http://schemas.microsoft.com/office/drawing/2014/main" id="{5865C198-9EF5-DDC6-155B-DD0F5B132EAA}"/>
              </a:ext>
            </a:extLst>
          </p:cNvPr>
          <p:cNvSpPr/>
          <p:nvPr/>
        </p:nvSpPr>
        <p:spPr>
          <a:xfrm>
            <a:off x="5799014" y="8489154"/>
            <a:ext cx="2504611" cy="600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Cyber Slacking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6" name="Google Shape;53;p3">
            <a:extLst>
              <a:ext uri="{FF2B5EF4-FFF2-40B4-BE49-F238E27FC236}">
                <a16:creationId xmlns:a16="http://schemas.microsoft.com/office/drawing/2014/main" id="{0D793E7B-BF34-7AFC-AE6A-FC0373028735}"/>
              </a:ext>
            </a:extLst>
          </p:cNvPr>
          <p:cNvSpPr/>
          <p:nvPr/>
        </p:nvSpPr>
        <p:spPr>
          <a:xfrm>
            <a:off x="5779964" y="7870029"/>
            <a:ext cx="3093931" cy="600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Insider Data Theft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7" name="Google Shape;54;p3">
            <a:extLst>
              <a:ext uri="{FF2B5EF4-FFF2-40B4-BE49-F238E27FC236}">
                <a16:creationId xmlns:a16="http://schemas.microsoft.com/office/drawing/2014/main" id="{BA1D4288-3B2B-5CC5-67A4-966B3CD32F55}"/>
              </a:ext>
            </a:extLst>
          </p:cNvPr>
          <p:cNvSpPr/>
          <p:nvPr/>
        </p:nvSpPr>
        <p:spPr>
          <a:xfrm>
            <a:off x="5770438" y="7250904"/>
            <a:ext cx="3437701" cy="600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Malware Infiltration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pic>
        <p:nvPicPr>
          <p:cNvPr id="3" name="Google Shape;45;p3" descr="preencoded.png">
            <a:extLst>
              <a:ext uri="{FF2B5EF4-FFF2-40B4-BE49-F238E27FC236}">
                <a16:creationId xmlns:a16="http://schemas.microsoft.com/office/drawing/2014/main" id="{B66FFE67-69B9-4F7A-C8DB-5988E9A73C5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5400000">
            <a:off x="3736179" y="7582406"/>
            <a:ext cx="3022121" cy="5126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FB6B4CB-6FC5-9068-EEC2-B12D34EAA15C}"/>
              </a:ext>
            </a:extLst>
          </p:cNvPr>
          <p:cNvSpPr txBox="1">
            <a:spLocks/>
          </p:cNvSpPr>
          <p:nvPr/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9AD9B13-A751-7C4E-9F5D-BB4E1384B9A0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5" name="Google Shape;16;p3" descr="preencoded.png">
            <a:extLst>
              <a:ext uri="{FF2B5EF4-FFF2-40B4-BE49-F238E27FC236}">
                <a16:creationId xmlns:a16="http://schemas.microsoft.com/office/drawing/2014/main" id="{18E75A83-79D4-FC16-5C12-A14ED58F3564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137769" y="3545532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7;p3" descr="preencoded.png">
            <a:extLst>
              <a:ext uri="{FF2B5EF4-FFF2-40B4-BE49-F238E27FC236}">
                <a16:creationId xmlns:a16="http://schemas.microsoft.com/office/drawing/2014/main" id="{75F6C3CB-0156-BBA3-73D1-C5980643833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730537" y="944734"/>
            <a:ext cx="2008430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8;p3" descr="preencoded.png">
            <a:extLst>
              <a:ext uri="{FF2B5EF4-FFF2-40B4-BE49-F238E27FC236}">
                <a16:creationId xmlns:a16="http://schemas.microsoft.com/office/drawing/2014/main" id="{B4D8A9A5-8A65-75BF-326B-5360A0860EE3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152539" y="185615"/>
            <a:ext cx="2008430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9;p3" descr="preencoded.png">
            <a:extLst>
              <a:ext uri="{FF2B5EF4-FFF2-40B4-BE49-F238E27FC236}">
                <a16:creationId xmlns:a16="http://schemas.microsoft.com/office/drawing/2014/main" id="{EAD98448-72D1-597C-0AB7-83D0E55A73CE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3630275" y="4381500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0;p3" descr="preencoded.png">
            <a:extLst>
              <a:ext uri="{FF2B5EF4-FFF2-40B4-BE49-F238E27FC236}">
                <a16:creationId xmlns:a16="http://schemas.microsoft.com/office/drawing/2014/main" id="{82AE778F-5C2C-E999-92DF-AABB02AA20D1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070952" y="6933201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1;p3" descr="preencoded.png">
            <a:extLst>
              <a:ext uri="{FF2B5EF4-FFF2-40B4-BE49-F238E27FC236}">
                <a16:creationId xmlns:a16="http://schemas.microsoft.com/office/drawing/2014/main" id="{1134678F-5C6E-9A3E-1ABE-72FD6BDCD25E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0610850" y="9429750"/>
            <a:ext cx="2008429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2;p3" descr="preencoded.png">
            <a:extLst>
              <a:ext uri="{FF2B5EF4-FFF2-40B4-BE49-F238E27FC236}">
                <a16:creationId xmlns:a16="http://schemas.microsoft.com/office/drawing/2014/main" id="{032413FD-E74E-0E15-AEBA-ED9932D1AF00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6637581" y="2709310"/>
            <a:ext cx="165041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3;p3" descr="preencoded.png">
            <a:extLst>
              <a:ext uri="{FF2B5EF4-FFF2-40B4-BE49-F238E27FC236}">
                <a16:creationId xmlns:a16="http://schemas.microsoft.com/office/drawing/2014/main" id="{6C7BD522-2940-A4DC-04CA-D5A4BC34CA39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2230349" y="108512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4;p3" descr="preencoded.png">
            <a:extLst>
              <a:ext uri="{FF2B5EF4-FFF2-40B4-BE49-F238E27FC236}">
                <a16:creationId xmlns:a16="http://schemas.microsoft.com/office/drawing/2014/main" id="{6D8038FE-DD23-282D-BFA7-81F7B8014D9B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6652352" y="1021837"/>
            <a:ext cx="1635648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5;p3" descr="preencoded.png">
            <a:extLst>
              <a:ext uri="{FF2B5EF4-FFF2-40B4-BE49-F238E27FC236}">
                <a16:creationId xmlns:a16="http://schemas.microsoft.com/office/drawing/2014/main" id="{71436A1C-FDE7-8F7F-331E-3E30279AC2F2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2148762" y="5199526"/>
            <a:ext cx="2008430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6;p3" descr="preencoded.png">
            <a:extLst>
              <a:ext uri="{FF2B5EF4-FFF2-40B4-BE49-F238E27FC236}">
                <a16:creationId xmlns:a16="http://schemas.microsoft.com/office/drawing/2014/main" id="{633E4EF0-E107-175D-4276-FC6B1C742F24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6570764" y="6096980"/>
            <a:ext cx="1717236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7;p3" descr="preencoded.png">
            <a:extLst>
              <a:ext uri="{FF2B5EF4-FFF2-40B4-BE49-F238E27FC236}">
                <a16:creationId xmlns:a16="http://schemas.microsoft.com/office/drawing/2014/main" id="{D594F4DA-5979-AE07-2202-803E865603CA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2163532" y="3496184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8;p3" descr="preencoded.png">
            <a:extLst>
              <a:ext uri="{FF2B5EF4-FFF2-40B4-BE49-F238E27FC236}">
                <a16:creationId xmlns:a16="http://schemas.microsoft.com/office/drawing/2014/main" id="{C4ABBF0D-6B43-5FAA-30DA-CE1F7F78016F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8101082" y="3586184"/>
            <a:ext cx="186918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9;p3" descr="preencoded.png">
            <a:extLst>
              <a:ext uri="{FF2B5EF4-FFF2-40B4-BE49-F238E27FC236}">
                <a16:creationId xmlns:a16="http://schemas.microsoft.com/office/drawing/2014/main" id="{E34DF793-7ED2-BCD7-36F9-4DDAE1D5B602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3693849" y="985386"/>
            <a:ext cx="2008430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30;p3" descr="preencoded.png">
            <a:extLst>
              <a:ext uri="{FF2B5EF4-FFF2-40B4-BE49-F238E27FC236}">
                <a16:creationId xmlns:a16="http://schemas.microsoft.com/office/drawing/2014/main" id="{55BF6505-4C76-0FDD-727B-3E23322E3045}"/>
              </a:ext>
            </a:extLst>
          </p:cNvPr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8115851" y="144963"/>
            <a:ext cx="17214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31;p3" descr="preencoded.png">
            <a:extLst>
              <a:ext uri="{FF2B5EF4-FFF2-40B4-BE49-F238E27FC236}">
                <a16:creationId xmlns:a16="http://schemas.microsoft.com/office/drawing/2014/main" id="{5B021599-1173-B025-1484-30225082A226}"/>
              </a:ext>
            </a:extLst>
          </p:cNvPr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8034263" y="6973856"/>
            <a:ext cx="253737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32;p3" descr="preencoded.png">
            <a:extLst>
              <a:ext uri="{FF2B5EF4-FFF2-40B4-BE49-F238E27FC236}">
                <a16:creationId xmlns:a16="http://schemas.microsoft.com/office/drawing/2014/main" id="{9C9EEB51-8782-EDBA-2CF9-598BC76DFFC5}"/>
              </a:ext>
            </a:extLst>
          </p:cNvPr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3566595" y="7763656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3;p3" descr="preencoded.png">
            <a:extLst>
              <a:ext uri="{FF2B5EF4-FFF2-40B4-BE49-F238E27FC236}">
                <a16:creationId xmlns:a16="http://schemas.microsoft.com/office/drawing/2014/main" id="{D129208C-A0D3-6A34-4725-A433AD3C25A8}"/>
              </a:ext>
            </a:extLst>
          </p:cNvPr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7998121" y="8670635"/>
            <a:ext cx="289879" cy="1616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4;p3" descr="preencoded.png">
            <a:extLst>
              <a:ext uri="{FF2B5EF4-FFF2-40B4-BE49-F238E27FC236}">
                <a16:creationId xmlns:a16="http://schemas.microsoft.com/office/drawing/2014/main" id="{2A2A918C-CC99-E397-2808-E61ECDD86208}"/>
              </a:ext>
            </a:extLst>
          </p:cNvPr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6565302" y="6102870"/>
            <a:ext cx="1722698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5;p3" descr="preencoded.png">
            <a:extLst>
              <a:ext uri="{FF2B5EF4-FFF2-40B4-BE49-F238E27FC236}">
                <a16:creationId xmlns:a16="http://schemas.microsoft.com/office/drawing/2014/main" id="{6892FC3D-7D35-C3A9-E287-E7721A0D0B21}"/>
              </a:ext>
            </a:extLst>
          </p:cNvPr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2158068" y="3502073"/>
            <a:ext cx="2008430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6;p3" descr="preencoded.png">
            <a:extLst>
              <a:ext uri="{FF2B5EF4-FFF2-40B4-BE49-F238E27FC236}">
                <a16:creationId xmlns:a16="http://schemas.microsoft.com/office/drawing/2014/main" id="{8E85E0A0-A336-607A-65CC-351BB20F23A6}"/>
              </a:ext>
            </a:extLst>
          </p:cNvPr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12076481" y="8593086"/>
            <a:ext cx="2008429" cy="1693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7;p3" descr="preencoded.png">
            <a:extLst>
              <a:ext uri="{FF2B5EF4-FFF2-40B4-BE49-F238E27FC236}">
                <a16:creationId xmlns:a16="http://schemas.microsoft.com/office/drawing/2014/main" id="{27B11514-A646-DF29-D038-CD76DADD0351}"/>
              </a:ext>
            </a:extLst>
          </p:cNvPr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16498482" y="9490540"/>
            <a:ext cx="1789518" cy="796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8;p3" descr="preencoded.png">
            <a:extLst>
              <a:ext uri="{FF2B5EF4-FFF2-40B4-BE49-F238E27FC236}">
                <a16:creationId xmlns:a16="http://schemas.microsoft.com/office/drawing/2014/main" id="{23C37276-A5C2-4456-16E2-FFCD4B7BD285}"/>
              </a:ext>
            </a:extLst>
          </p:cNvPr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0687050" y="2647950"/>
            <a:ext cx="2008833" cy="1978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9;p3" descr="preencoded.png">
            <a:extLst>
              <a:ext uri="{FF2B5EF4-FFF2-40B4-BE49-F238E27FC236}">
                <a16:creationId xmlns:a16="http://schemas.microsoft.com/office/drawing/2014/main" id="{57457D8B-583D-018A-4BE6-3EEBDD2A9DB2}"/>
              </a:ext>
            </a:extLst>
          </p:cNvPr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15116401" y="0"/>
            <a:ext cx="2008833" cy="467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40;p3" descr="preencoded.png">
            <a:extLst>
              <a:ext uri="{FF2B5EF4-FFF2-40B4-BE49-F238E27FC236}">
                <a16:creationId xmlns:a16="http://schemas.microsoft.com/office/drawing/2014/main" id="{A023CFA9-77C8-8B0C-53F6-7B66A1721909}"/>
              </a:ext>
            </a:extLst>
          </p:cNvPr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15034814" y="8629988"/>
            <a:ext cx="2008832" cy="1657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41;p3" descr="preencoded.png">
            <a:extLst>
              <a:ext uri="{FF2B5EF4-FFF2-40B4-BE49-F238E27FC236}">
                <a16:creationId xmlns:a16="http://schemas.microsoft.com/office/drawing/2014/main" id="{386DC4BD-3E81-B010-F00E-62DA00AFD10A}"/>
              </a:ext>
            </a:extLst>
          </p:cNvPr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16601439" y="4406090"/>
            <a:ext cx="1686561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42;p3" descr="preencoded.png">
            <a:extLst>
              <a:ext uri="{FF2B5EF4-FFF2-40B4-BE49-F238E27FC236}">
                <a16:creationId xmlns:a16="http://schemas.microsoft.com/office/drawing/2014/main" id="{D3BCA73C-7C5B-1B3C-DC60-3DED94879716}"/>
              </a:ext>
            </a:extLst>
          </p:cNvPr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16616210" y="0"/>
            <a:ext cx="1671790" cy="1303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3;p3" descr="preencoded.png">
            <a:extLst>
              <a:ext uri="{FF2B5EF4-FFF2-40B4-BE49-F238E27FC236}">
                <a16:creationId xmlns:a16="http://schemas.microsoft.com/office/drawing/2014/main" id="{22F3CCFC-6B07-B627-CB7B-61C35984F722}"/>
              </a:ext>
            </a:extLst>
          </p:cNvPr>
          <p:cNvPicPr preferRelativeResize="0"/>
          <p:nvPr/>
        </p:nvPicPr>
        <p:blipFill rotWithShape="1">
          <a:blip r:embed="rId34">
            <a:alphaModFix/>
          </a:blip>
          <a:srcRect/>
          <a:stretch/>
        </p:blipFill>
        <p:spPr>
          <a:xfrm>
            <a:off x="12112621" y="6896306"/>
            <a:ext cx="2008429" cy="197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Audio Recording 30 Jun 2025 at 9:48:15 PM">
            <a:hlinkClick r:id="" action="ppaction://media"/>
            <a:extLst>
              <a:ext uri="{FF2B5EF4-FFF2-40B4-BE49-F238E27FC236}">
                <a16:creationId xmlns:a16="http://schemas.microsoft.com/office/drawing/2014/main" id="{D569A0E5-AD5C-1EFB-84E9-6FEACF950A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21277943" y="-81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9198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12AB2-A598-A408-4717-367553890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618DD3B-2B62-BEBD-56A0-5820134D48A7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A1E5D9E6-0D6E-8418-1945-64A2A0AEF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EC3A62-477F-D93C-2743-3AB0616144F9}"/>
              </a:ext>
            </a:extLst>
          </p:cNvPr>
          <p:cNvSpPr/>
          <p:nvPr/>
        </p:nvSpPr>
        <p:spPr>
          <a:xfrm>
            <a:off x="9442639" y="3528447"/>
            <a:ext cx="4689335" cy="758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72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800" kern="1200">
                <a:solidFill>
                  <a:prstClr val="black"/>
                </a:solidFill>
              </a:rPr>
              <a:t>infinity.icicibank.com</a:t>
            </a:r>
          </a:p>
        </p:txBody>
      </p:sp>
      <p:sp>
        <p:nvSpPr>
          <p:cNvPr id="5" name="Graphic 12" descr="Badge Tick1 with solid fill">
            <a:extLst>
              <a:ext uri="{FF2B5EF4-FFF2-40B4-BE49-F238E27FC236}">
                <a16:creationId xmlns:a16="http://schemas.microsoft.com/office/drawing/2014/main" id="{77DC380A-BF4F-90F6-E656-16AFD5196EFA}"/>
              </a:ext>
            </a:extLst>
          </p:cNvPr>
          <p:cNvSpPr>
            <a:spLocks noChangeAspect="1"/>
          </p:cNvSpPr>
          <p:nvPr/>
        </p:nvSpPr>
        <p:spPr>
          <a:xfrm>
            <a:off x="9223310" y="3422381"/>
            <a:ext cx="972000" cy="972000"/>
          </a:xfrm>
          <a:custGeom>
            <a:avLst/>
            <a:gdLst>
              <a:gd name="connsiteX0" fmla="*/ 257455 w 514909"/>
              <a:gd name="connsiteY0" fmla="*/ 0 h 514908"/>
              <a:gd name="connsiteX1" fmla="*/ 0 w 514909"/>
              <a:gd name="connsiteY1" fmla="*/ 257455 h 514908"/>
              <a:gd name="connsiteX2" fmla="*/ 257455 w 514909"/>
              <a:gd name="connsiteY2" fmla="*/ 514909 h 514908"/>
              <a:gd name="connsiteX3" fmla="*/ 514909 w 514909"/>
              <a:gd name="connsiteY3" fmla="*/ 257455 h 514908"/>
              <a:gd name="connsiteX4" fmla="*/ 514909 w 514909"/>
              <a:gd name="connsiteY4" fmla="*/ 257434 h 514908"/>
              <a:gd name="connsiteX5" fmla="*/ 257651 w 514909"/>
              <a:gd name="connsiteY5" fmla="*/ 0 h 514908"/>
              <a:gd name="connsiteX6" fmla="*/ 257455 w 514909"/>
              <a:gd name="connsiteY6" fmla="*/ 0 h 514908"/>
              <a:gd name="connsiteX7" fmla="*/ 319820 w 514909"/>
              <a:gd name="connsiteY7" fmla="*/ 269751 h 514908"/>
              <a:gd name="connsiteX8" fmla="*/ 206613 w 514909"/>
              <a:gd name="connsiteY8" fmla="*/ 383074 h 514908"/>
              <a:gd name="connsiteX9" fmla="*/ 109607 w 514909"/>
              <a:gd name="connsiteY9" fmla="*/ 286068 h 514908"/>
              <a:gd name="connsiteX10" fmla="*/ 142017 w 514909"/>
              <a:gd name="connsiteY10" fmla="*/ 253658 h 514908"/>
              <a:gd name="connsiteX11" fmla="*/ 206613 w 514909"/>
              <a:gd name="connsiteY11" fmla="*/ 318254 h 514908"/>
              <a:gd name="connsiteX12" fmla="*/ 300161 w 514909"/>
              <a:gd name="connsiteY12" fmla="*/ 223492 h 514908"/>
              <a:gd name="connsiteX13" fmla="*/ 380430 w 514909"/>
              <a:gd name="connsiteY13" fmla="*/ 144241 h 514908"/>
              <a:gd name="connsiteX14" fmla="*/ 383352 w 514909"/>
              <a:gd name="connsiteY14" fmla="*/ 141529 h 514908"/>
              <a:gd name="connsiteX15" fmla="*/ 386063 w 514909"/>
              <a:gd name="connsiteY15" fmla="*/ 138601 h 514908"/>
              <a:gd name="connsiteX16" fmla="*/ 418927 w 514909"/>
              <a:gd name="connsiteY16" fmla="*/ 171010 h 514908"/>
              <a:gd name="connsiteX17" fmla="*/ 319813 w 514909"/>
              <a:gd name="connsiteY17" fmla="*/ 269731 h 51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14909" h="514908">
                <a:moveTo>
                  <a:pt x="257455" y="0"/>
                </a:moveTo>
                <a:cubicBezTo>
                  <a:pt x="115266" y="0"/>
                  <a:pt x="0" y="115266"/>
                  <a:pt x="0" y="257455"/>
                </a:cubicBezTo>
                <a:cubicBezTo>
                  <a:pt x="0" y="399643"/>
                  <a:pt x="115266" y="514909"/>
                  <a:pt x="257455" y="514909"/>
                </a:cubicBezTo>
                <a:cubicBezTo>
                  <a:pt x="399643" y="514909"/>
                  <a:pt x="514909" y="399643"/>
                  <a:pt x="514909" y="257455"/>
                </a:cubicBezTo>
                <a:cubicBezTo>
                  <a:pt x="514909" y="257448"/>
                  <a:pt x="514909" y="257441"/>
                  <a:pt x="514909" y="257434"/>
                </a:cubicBezTo>
                <a:cubicBezTo>
                  <a:pt x="514958" y="115306"/>
                  <a:pt x="399780" y="49"/>
                  <a:pt x="257651" y="0"/>
                </a:cubicBezTo>
                <a:cubicBezTo>
                  <a:pt x="257585" y="0"/>
                  <a:pt x="257520" y="0"/>
                  <a:pt x="257455" y="0"/>
                </a:cubicBezTo>
                <a:close/>
                <a:moveTo>
                  <a:pt x="319820" y="269751"/>
                </a:moveTo>
                <a:cubicBezTo>
                  <a:pt x="282311" y="307193"/>
                  <a:pt x="244575" y="344968"/>
                  <a:pt x="206613" y="383074"/>
                </a:cubicBezTo>
                <a:cubicBezTo>
                  <a:pt x="174354" y="350662"/>
                  <a:pt x="142019" y="318327"/>
                  <a:pt x="109607" y="286068"/>
                </a:cubicBezTo>
                <a:lnTo>
                  <a:pt x="142017" y="253658"/>
                </a:lnTo>
                <a:lnTo>
                  <a:pt x="206613" y="318254"/>
                </a:lnTo>
                <a:cubicBezTo>
                  <a:pt x="237972" y="286443"/>
                  <a:pt x="269155" y="254856"/>
                  <a:pt x="300161" y="223492"/>
                </a:cubicBezTo>
                <a:cubicBezTo>
                  <a:pt x="331148" y="192133"/>
                  <a:pt x="348291" y="175301"/>
                  <a:pt x="380430" y="144241"/>
                </a:cubicBezTo>
                <a:cubicBezTo>
                  <a:pt x="381331" y="143339"/>
                  <a:pt x="382301" y="142444"/>
                  <a:pt x="383352" y="141529"/>
                </a:cubicBezTo>
                <a:cubicBezTo>
                  <a:pt x="384370" y="140666"/>
                  <a:pt x="385280" y="139683"/>
                  <a:pt x="386063" y="138601"/>
                </a:cubicBezTo>
                <a:lnTo>
                  <a:pt x="418927" y="171010"/>
                </a:lnTo>
                <a:cubicBezTo>
                  <a:pt x="380755" y="208972"/>
                  <a:pt x="357328" y="232291"/>
                  <a:pt x="319813" y="269731"/>
                </a:cubicBez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>
              <a:buClrTx/>
            </a:pPr>
            <a:endParaRPr lang="en-GB" sz="2800" kern="120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D12B09-DC1F-7ED3-0558-76D6811E971D}"/>
              </a:ext>
            </a:extLst>
          </p:cNvPr>
          <p:cNvSpPr/>
          <p:nvPr/>
        </p:nvSpPr>
        <p:spPr>
          <a:xfrm>
            <a:off x="9620047" y="5873624"/>
            <a:ext cx="4502159" cy="758051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800" b="1" kern="1200">
                <a:solidFill>
                  <a:prstClr val="black"/>
                </a:solidFill>
              </a:rPr>
              <a:t>infinity.iciciibank.com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DA6EF0A7-05DD-A8D7-08B5-C35BFB4E7957}"/>
              </a:ext>
            </a:extLst>
          </p:cNvPr>
          <p:cNvSpPr>
            <a:spLocks noChangeAspect="1"/>
          </p:cNvSpPr>
          <p:nvPr/>
        </p:nvSpPr>
        <p:spPr>
          <a:xfrm>
            <a:off x="9223309" y="5791730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>
              <a:buClrTx/>
            </a:pPr>
            <a:endParaRPr lang="en-GB" sz="2800" kern="120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DA9590-2A39-7432-9970-7B33B8BC227E}"/>
              </a:ext>
            </a:extLst>
          </p:cNvPr>
          <p:cNvSpPr/>
          <p:nvPr/>
        </p:nvSpPr>
        <p:spPr>
          <a:xfrm>
            <a:off x="9775513" y="13745228"/>
            <a:ext cx="4267199" cy="696496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400" kern="1200" err="1">
                <a:solidFill>
                  <a:prstClr val="black"/>
                </a:solidFill>
                <a:latin typeface="Aptos" panose="02110004020202020204"/>
              </a:rPr>
              <a:t>infinity.icicbank.com</a:t>
            </a:r>
            <a:endParaRPr lang="en-GB" sz="2400" kern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8756E02-5540-080A-E9B1-A70FF870A572}"/>
              </a:ext>
            </a:extLst>
          </p:cNvPr>
          <p:cNvSpPr>
            <a:spLocks noChangeAspect="1"/>
          </p:cNvSpPr>
          <p:nvPr/>
        </p:nvSpPr>
        <p:spPr>
          <a:xfrm>
            <a:off x="9378775" y="13607474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>
              <a:buClrTx/>
            </a:pPr>
            <a:endParaRPr lang="en-GB" sz="2400" kern="120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717E37-E026-73D3-69FD-5D76BE697046}"/>
              </a:ext>
            </a:extLst>
          </p:cNvPr>
          <p:cNvSpPr/>
          <p:nvPr/>
        </p:nvSpPr>
        <p:spPr>
          <a:xfrm>
            <a:off x="9620047" y="8330206"/>
            <a:ext cx="4502159" cy="758051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800" kern="1200">
                <a:solidFill>
                  <a:prstClr val="black"/>
                </a:solidFill>
              </a:rPr>
              <a:t>infinity.icicıbank.com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EDD67386-E49B-FD02-9AD3-759677985D35}"/>
              </a:ext>
            </a:extLst>
          </p:cNvPr>
          <p:cNvSpPr>
            <a:spLocks noChangeAspect="1"/>
          </p:cNvSpPr>
          <p:nvPr/>
        </p:nvSpPr>
        <p:spPr>
          <a:xfrm>
            <a:off x="9223309" y="8223229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>
              <a:buClrTx/>
            </a:pPr>
            <a:endParaRPr lang="en-GB" sz="2800" kern="12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622F13-67A0-41BF-F9AC-0944869E207A}"/>
              </a:ext>
            </a:extLst>
          </p:cNvPr>
          <p:cNvSpPr/>
          <p:nvPr/>
        </p:nvSpPr>
        <p:spPr>
          <a:xfrm>
            <a:off x="9620047" y="7093475"/>
            <a:ext cx="4502159" cy="758051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800" kern="1200">
                <a:solidFill>
                  <a:prstClr val="black"/>
                </a:solidFill>
              </a:rPr>
              <a:t>infinityicicibank.com</a:t>
            </a:r>
            <a:endParaRPr lang="en-IN" sz="2800" kern="1200">
              <a:solidFill>
                <a:prstClr val="black"/>
              </a:solidFill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E7D3674B-BDC6-514A-62CE-C997691E4084}"/>
              </a:ext>
            </a:extLst>
          </p:cNvPr>
          <p:cNvSpPr>
            <a:spLocks noChangeAspect="1"/>
          </p:cNvSpPr>
          <p:nvPr/>
        </p:nvSpPr>
        <p:spPr>
          <a:xfrm>
            <a:off x="9223309" y="6986498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>
              <a:buClrTx/>
            </a:pPr>
            <a:endParaRPr lang="en-GB" sz="2800" kern="120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CB4FD1B-6F6D-8447-A182-B306E8F472EB}"/>
              </a:ext>
            </a:extLst>
          </p:cNvPr>
          <p:cNvSpPr/>
          <p:nvPr/>
        </p:nvSpPr>
        <p:spPr>
          <a:xfrm>
            <a:off x="9864775" y="11242314"/>
            <a:ext cx="4267199" cy="696496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400" kern="1200" err="1">
                <a:solidFill>
                  <a:prstClr val="black"/>
                </a:solidFill>
                <a:latin typeface="Aptos" panose="02110004020202020204"/>
              </a:rPr>
              <a:t>infinity.</a:t>
            </a:r>
            <a:r>
              <a:rPr lang="en-GB" sz="2400" kern="1200" err="1">
                <a:solidFill>
                  <a:prstClr val="black"/>
                </a:solidFill>
                <a:latin typeface="Aptos" panose="020B0004020202020204" pitchFamily="34" charset="0"/>
              </a:rPr>
              <a:t>icicibank.co</a:t>
            </a:r>
            <a:endParaRPr lang="en-IN" sz="2400" kern="12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270AC75-6552-532A-FFA6-8692B0A5C052}"/>
              </a:ext>
            </a:extLst>
          </p:cNvPr>
          <p:cNvSpPr>
            <a:spLocks noChangeAspect="1"/>
          </p:cNvSpPr>
          <p:nvPr/>
        </p:nvSpPr>
        <p:spPr>
          <a:xfrm>
            <a:off x="9468037" y="11104561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>
              <a:buClrTx/>
            </a:pPr>
            <a:endParaRPr lang="en-GB" sz="2400" kern="120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DB93DE-B557-1BC0-6BC5-AF4893241A31}"/>
              </a:ext>
            </a:extLst>
          </p:cNvPr>
          <p:cNvSpPr/>
          <p:nvPr/>
        </p:nvSpPr>
        <p:spPr>
          <a:xfrm>
            <a:off x="9756958" y="12533076"/>
            <a:ext cx="4267199" cy="696496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pPr defTabSz="1371600">
              <a:buClrTx/>
            </a:pPr>
            <a:r>
              <a:rPr lang="en-GB" sz="2400" kern="1200" err="1">
                <a:solidFill>
                  <a:prstClr val="black"/>
                </a:solidFill>
                <a:latin typeface="Aptos" panose="02110004020202020204"/>
              </a:rPr>
              <a:t>infinity.icicibank.com.i.in</a:t>
            </a:r>
            <a:endParaRPr lang="en-GB" sz="2400" kern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A737DE30-D8F7-834A-4103-A2B1B12F1432}"/>
              </a:ext>
            </a:extLst>
          </p:cNvPr>
          <p:cNvSpPr>
            <a:spLocks noChangeAspect="1"/>
          </p:cNvSpPr>
          <p:nvPr/>
        </p:nvSpPr>
        <p:spPr>
          <a:xfrm>
            <a:off x="9360220" y="12395322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>
              <a:buClrTx/>
            </a:pPr>
            <a:endParaRPr lang="en-GB" sz="2400" kern="120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DA341B-1218-D7A3-838A-4691879BC922}"/>
              </a:ext>
            </a:extLst>
          </p:cNvPr>
          <p:cNvSpPr txBox="1"/>
          <p:nvPr/>
        </p:nvSpPr>
        <p:spPr>
          <a:xfrm>
            <a:off x="10882874" y="2497881"/>
            <a:ext cx="23936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buClrTx/>
            </a:pPr>
            <a:r>
              <a:rPr lang="en-GB" sz="4400" kern="12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Real URL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6F1F8F-C5F9-BDAB-2C25-201DD400B583}"/>
              </a:ext>
            </a:extLst>
          </p:cNvPr>
          <p:cNvSpPr txBox="1"/>
          <p:nvPr/>
        </p:nvSpPr>
        <p:spPr>
          <a:xfrm>
            <a:off x="10272515" y="4864031"/>
            <a:ext cx="36143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buClrTx/>
            </a:pPr>
            <a:r>
              <a:rPr lang="en-GB" sz="4400" kern="12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Spoofed URLs</a:t>
            </a:r>
          </a:p>
        </p:txBody>
      </p:sp>
      <p:sp>
        <p:nvSpPr>
          <p:cNvPr id="26" name="Title 25">
            <a:extLst>
              <a:ext uri="{FF2B5EF4-FFF2-40B4-BE49-F238E27FC236}">
                <a16:creationId xmlns:a16="http://schemas.microsoft.com/office/drawing/2014/main" id="{8D0FC645-8565-EECD-3886-595121C2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Anatomy Of Phishing Attacks</a:t>
            </a:r>
          </a:p>
        </p:txBody>
      </p:sp>
      <p:sp>
        <p:nvSpPr>
          <p:cNvPr id="28" name="Pentagon 27">
            <a:extLst>
              <a:ext uri="{FF2B5EF4-FFF2-40B4-BE49-F238E27FC236}">
                <a16:creationId xmlns:a16="http://schemas.microsoft.com/office/drawing/2014/main" id="{36BC4206-1774-D600-377D-7599D6C238E2}"/>
              </a:ext>
            </a:extLst>
          </p:cNvPr>
          <p:cNvSpPr/>
          <p:nvPr/>
        </p:nvSpPr>
        <p:spPr>
          <a:xfrm>
            <a:off x="-1" y="227718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1: Reconnaissance</a:t>
            </a:r>
          </a:p>
        </p:txBody>
      </p:sp>
      <p:sp>
        <p:nvSpPr>
          <p:cNvPr id="29" name="Pentagon 28">
            <a:extLst>
              <a:ext uri="{FF2B5EF4-FFF2-40B4-BE49-F238E27FC236}">
                <a16:creationId xmlns:a16="http://schemas.microsoft.com/office/drawing/2014/main" id="{9665738F-0CA8-48E9-A7A5-53F820D2D913}"/>
              </a:ext>
            </a:extLst>
          </p:cNvPr>
          <p:cNvSpPr/>
          <p:nvPr/>
        </p:nvSpPr>
        <p:spPr>
          <a:xfrm>
            <a:off x="-1" y="3507777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2: Register Domain</a:t>
            </a: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C94EB0A9-76B4-40FA-2DAC-C24908B3E481}"/>
              </a:ext>
            </a:extLst>
          </p:cNvPr>
          <p:cNvSpPr/>
          <p:nvPr/>
        </p:nvSpPr>
        <p:spPr>
          <a:xfrm>
            <a:off x="-1" y="5968962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Engineer Lure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ABA93CD7-2996-CCE6-B982-FEC61AA97B31}"/>
              </a:ext>
            </a:extLst>
          </p:cNvPr>
          <p:cNvSpPr/>
          <p:nvPr/>
        </p:nvSpPr>
        <p:spPr>
          <a:xfrm>
            <a:off x="-1" y="719955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Send the Bait</a:t>
            </a:r>
          </a:p>
        </p:txBody>
      </p:sp>
      <p:sp>
        <p:nvSpPr>
          <p:cNvPr id="15" name="Pentagon 14">
            <a:extLst>
              <a:ext uri="{FF2B5EF4-FFF2-40B4-BE49-F238E27FC236}">
                <a16:creationId xmlns:a16="http://schemas.microsoft.com/office/drawing/2014/main" id="{CFE494C3-BC00-2650-5E94-E8F4FA483339}"/>
              </a:ext>
            </a:extLst>
          </p:cNvPr>
          <p:cNvSpPr/>
          <p:nvPr/>
        </p:nvSpPr>
        <p:spPr>
          <a:xfrm>
            <a:off x="-1" y="843014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  <p:sp>
        <p:nvSpPr>
          <p:cNvPr id="22" name="Pentagon 21">
            <a:extLst>
              <a:ext uri="{FF2B5EF4-FFF2-40B4-BE49-F238E27FC236}">
                <a16:creationId xmlns:a16="http://schemas.microsoft.com/office/drawing/2014/main" id="{473DC7D9-A1CA-E442-63FE-03D0FB113CD1}"/>
              </a:ext>
            </a:extLst>
          </p:cNvPr>
          <p:cNvSpPr/>
          <p:nvPr/>
        </p:nvSpPr>
        <p:spPr>
          <a:xfrm>
            <a:off x="-1" y="4738369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Setup Bait Site</a:t>
            </a:r>
          </a:p>
        </p:txBody>
      </p:sp>
    </p:spTree>
    <p:extLst>
      <p:ext uri="{BB962C8B-B14F-4D97-AF65-F5344CB8AC3E}">
        <p14:creationId xmlns:p14="http://schemas.microsoft.com/office/powerpoint/2010/main" val="14504119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p14:dur="300">
        <p159:morph option="byObject"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1E1A9-D365-6B81-3B89-2A61F8BF8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39424F1-CB25-3865-5012-4FDE3BA671B4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B2282388-BFE0-BC8C-DA74-B7FC557FE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4C86824-F850-D137-6731-4E9A97993A8E}"/>
              </a:ext>
            </a:extLst>
          </p:cNvPr>
          <p:cNvGrpSpPr/>
          <p:nvPr/>
        </p:nvGrpSpPr>
        <p:grpSpPr>
          <a:xfrm>
            <a:off x="9671801" y="2914557"/>
            <a:ext cx="4746516" cy="4457885"/>
            <a:chOff x="6096000" y="1868556"/>
            <a:chExt cx="1982531" cy="1861975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122B9AC-0484-DBBA-7513-8D94CF9FA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96000" y="1868556"/>
              <a:ext cx="1895353" cy="1861975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D8CE5A28-8CAD-0EB6-57B8-742AF674AA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448237" y="1908770"/>
              <a:ext cx="630294" cy="754594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90EACD8-0D05-E8D6-A7FB-75A7C8FA366E}"/>
              </a:ext>
            </a:extLst>
          </p:cNvPr>
          <p:cNvSpPr txBox="1"/>
          <p:nvPr/>
        </p:nvSpPr>
        <p:spPr>
          <a:xfrm>
            <a:off x="9433410" y="7588103"/>
            <a:ext cx="53651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>
              <a:buClrTx/>
            </a:pPr>
            <a:r>
              <a:rPr lang="en-GB" sz="4000" b="1" kern="1200">
                <a:solidFill>
                  <a:prstClr val="black"/>
                </a:solidFill>
                <a:latin typeface="+mn-lt"/>
                <a:ea typeface="+mn-ea"/>
                <a:cs typeface="Poppins" pitchFamily="2" charset="77"/>
              </a:rPr>
              <a:t>infinity.iciciibank.com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6149903-F100-BCDB-DB6D-E88274FA2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Anatomy Of Phishing Attacks</a:t>
            </a:r>
          </a:p>
        </p:txBody>
      </p:sp>
      <p:sp>
        <p:nvSpPr>
          <p:cNvPr id="14" name="Pentagon 13">
            <a:extLst>
              <a:ext uri="{FF2B5EF4-FFF2-40B4-BE49-F238E27FC236}">
                <a16:creationId xmlns:a16="http://schemas.microsoft.com/office/drawing/2014/main" id="{C5CF2A12-62CC-F389-C030-27D3D22FF248}"/>
              </a:ext>
            </a:extLst>
          </p:cNvPr>
          <p:cNvSpPr/>
          <p:nvPr/>
        </p:nvSpPr>
        <p:spPr>
          <a:xfrm>
            <a:off x="-1" y="227718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1: Reconnaissance</a:t>
            </a:r>
          </a:p>
        </p:txBody>
      </p:sp>
      <p:sp>
        <p:nvSpPr>
          <p:cNvPr id="15" name="Pentagon 14">
            <a:extLst>
              <a:ext uri="{FF2B5EF4-FFF2-40B4-BE49-F238E27FC236}">
                <a16:creationId xmlns:a16="http://schemas.microsoft.com/office/drawing/2014/main" id="{215AD5FB-2AED-F2B7-57DD-5C12D73C2432}"/>
              </a:ext>
            </a:extLst>
          </p:cNvPr>
          <p:cNvSpPr/>
          <p:nvPr/>
        </p:nvSpPr>
        <p:spPr>
          <a:xfrm>
            <a:off x="-1" y="350777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2: Register Domain</a:t>
            </a:r>
          </a:p>
        </p:txBody>
      </p:sp>
      <p:sp>
        <p:nvSpPr>
          <p:cNvPr id="19" name="Pentagon 18">
            <a:extLst>
              <a:ext uri="{FF2B5EF4-FFF2-40B4-BE49-F238E27FC236}">
                <a16:creationId xmlns:a16="http://schemas.microsoft.com/office/drawing/2014/main" id="{85084286-C510-DDC8-E98B-6349F74C2D7F}"/>
              </a:ext>
            </a:extLst>
          </p:cNvPr>
          <p:cNvSpPr/>
          <p:nvPr/>
        </p:nvSpPr>
        <p:spPr>
          <a:xfrm>
            <a:off x="-1" y="4738369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3: Setup Bait Site</a:t>
            </a: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DA2DAC06-2773-E539-1C4F-39E4C5495138}"/>
              </a:ext>
            </a:extLst>
          </p:cNvPr>
          <p:cNvSpPr/>
          <p:nvPr/>
        </p:nvSpPr>
        <p:spPr>
          <a:xfrm>
            <a:off x="-1" y="5968962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Engineer Lure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7B5DA8AB-FF83-2257-8D5B-F8738872764D}"/>
              </a:ext>
            </a:extLst>
          </p:cNvPr>
          <p:cNvSpPr/>
          <p:nvPr/>
        </p:nvSpPr>
        <p:spPr>
          <a:xfrm>
            <a:off x="-1" y="719955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Send the Bait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367DE0F9-072D-325D-B7ED-F095DF00AAB5}"/>
              </a:ext>
            </a:extLst>
          </p:cNvPr>
          <p:cNvSpPr/>
          <p:nvPr/>
        </p:nvSpPr>
        <p:spPr>
          <a:xfrm>
            <a:off x="-1" y="843014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</p:spTree>
    <p:extLst>
      <p:ext uri="{BB962C8B-B14F-4D97-AF65-F5344CB8AC3E}">
        <p14:creationId xmlns:p14="http://schemas.microsoft.com/office/powerpoint/2010/main" val="10904253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p14:dur="300">
        <p159:morph option="byObject"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7BEA8-C261-A4A1-E996-487DA54B1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AF6189A-0F70-467F-730C-1F9B422FAFCB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1453AE61-11BA-D356-CEB6-1850941BA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E05A25BB-22BB-2073-17AF-461096B40A57}"/>
              </a:ext>
            </a:extLst>
          </p:cNvPr>
          <p:cNvSpPr/>
          <p:nvPr/>
        </p:nvSpPr>
        <p:spPr>
          <a:xfrm>
            <a:off x="6801162" y="4798458"/>
            <a:ext cx="11121077" cy="935508"/>
          </a:xfrm>
          <a:custGeom>
            <a:avLst/>
            <a:gdLst>
              <a:gd name="connsiteX0" fmla="*/ 0 w 8040414"/>
              <a:gd name="connsiteY0" fmla="*/ 75467 h 452790"/>
              <a:gd name="connsiteX1" fmla="*/ 75467 w 8040414"/>
              <a:gd name="connsiteY1" fmla="*/ 0 h 452790"/>
              <a:gd name="connsiteX2" fmla="*/ 7964947 w 8040414"/>
              <a:gd name="connsiteY2" fmla="*/ 0 h 452790"/>
              <a:gd name="connsiteX3" fmla="*/ 8040414 w 8040414"/>
              <a:gd name="connsiteY3" fmla="*/ 75467 h 452790"/>
              <a:gd name="connsiteX4" fmla="*/ 8040414 w 8040414"/>
              <a:gd name="connsiteY4" fmla="*/ 377323 h 452790"/>
              <a:gd name="connsiteX5" fmla="*/ 7964947 w 8040414"/>
              <a:gd name="connsiteY5" fmla="*/ 452790 h 452790"/>
              <a:gd name="connsiteX6" fmla="*/ 75467 w 8040414"/>
              <a:gd name="connsiteY6" fmla="*/ 452790 h 452790"/>
              <a:gd name="connsiteX7" fmla="*/ 0 w 8040414"/>
              <a:gd name="connsiteY7" fmla="*/ 377323 h 452790"/>
              <a:gd name="connsiteX8" fmla="*/ 0 w 8040414"/>
              <a:gd name="connsiteY8" fmla="*/ 75467 h 45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40414" h="452790">
                <a:moveTo>
                  <a:pt x="0" y="75467"/>
                </a:moveTo>
                <a:cubicBezTo>
                  <a:pt x="0" y="33788"/>
                  <a:pt x="33788" y="0"/>
                  <a:pt x="75467" y="0"/>
                </a:cubicBezTo>
                <a:lnTo>
                  <a:pt x="7964947" y="0"/>
                </a:lnTo>
                <a:cubicBezTo>
                  <a:pt x="8006626" y="0"/>
                  <a:pt x="8040414" y="33788"/>
                  <a:pt x="8040414" y="75467"/>
                </a:cubicBezTo>
                <a:lnTo>
                  <a:pt x="8040414" y="377323"/>
                </a:lnTo>
                <a:cubicBezTo>
                  <a:pt x="8040414" y="419002"/>
                  <a:pt x="8006626" y="452790"/>
                  <a:pt x="7964947" y="452790"/>
                </a:cubicBezTo>
                <a:lnTo>
                  <a:pt x="75467" y="452790"/>
                </a:lnTo>
                <a:cubicBezTo>
                  <a:pt x="33788" y="452790"/>
                  <a:pt x="0" y="419002"/>
                  <a:pt x="0" y="377323"/>
                </a:cubicBezTo>
                <a:lnTo>
                  <a:pt x="0" y="75467"/>
                </a:lnTo>
                <a:close/>
              </a:path>
            </a:pathLst>
          </a:custGeom>
          <a:solidFill>
            <a:srgbClr val="D2E3E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360000" tIns="270000" rIns="360000" bIns="270000" numCol="1" spcCol="1270" anchor="ctr" anchorCtr="0">
            <a:sp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en-IN" sz="2800" kern="1200">
                <a:solidFill>
                  <a:sysClr val="windowText" lastClr="000000"/>
                </a:solidFill>
                <a:cs typeface="Poppins" pitchFamily="2" charset="77"/>
              </a:rPr>
              <a:t>Your ICICI Bank account has been temporarily suspended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42A5959C-3E8E-75B4-0058-238E90406CCA}"/>
              </a:ext>
            </a:extLst>
          </p:cNvPr>
          <p:cNvSpPr/>
          <p:nvPr/>
        </p:nvSpPr>
        <p:spPr>
          <a:xfrm>
            <a:off x="6801162" y="6087541"/>
            <a:ext cx="11121077" cy="935508"/>
          </a:xfrm>
          <a:custGeom>
            <a:avLst/>
            <a:gdLst>
              <a:gd name="connsiteX0" fmla="*/ 0 w 8040414"/>
              <a:gd name="connsiteY0" fmla="*/ 75467 h 452790"/>
              <a:gd name="connsiteX1" fmla="*/ 75467 w 8040414"/>
              <a:gd name="connsiteY1" fmla="*/ 0 h 452790"/>
              <a:gd name="connsiteX2" fmla="*/ 7964947 w 8040414"/>
              <a:gd name="connsiteY2" fmla="*/ 0 h 452790"/>
              <a:gd name="connsiteX3" fmla="*/ 8040414 w 8040414"/>
              <a:gd name="connsiteY3" fmla="*/ 75467 h 452790"/>
              <a:gd name="connsiteX4" fmla="*/ 8040414 w 8040414"/>
              <a:gd name="connsiteY4" fmla="*/ 377323 h 452790"/>
              <a:gd name="connsiteX5" fmla="*/ 7964947 w 8040414"/>
              <a:gd name="connsiteY5" fmla="*/ 452790 h 452790"/>
              <a:gd name="connsiteX6" fmla="*/ 75467 w 8040414"/>
              <a:gd name="connsiteY6" fmla="*/ 452790 h 452790"/>
              <a:gd name="connsiteX7" fmla="*/ 0 w 8040414"/>
              <a:gd name="connsiteY7" fmla="*/ 377323 h 452790"/>
              <a:gd name="connsiteX8" fmla="*/ 0 w 8040414"/>
              <a:gd name="connsiteY8" fmla="*/ 75467 h 45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40414" h="452790">
                <a:moveTo>
                  <a:pt x="0" y="75467"/>
                </a:moveTo>
                <a:cubicBezTo>
                  <a:pt x="0" y="33788"/>
                  <a:pt x="33788" y="0"/>
                  <a:pt x="75467" y="0"/>
                </a:cubicBezTo>
                <a:lnTo>
                  <a:pt x="7964947" y="0"/>
                </a:lnTo>
                <a:cubicBezTo>
                  <a:pt x="8006626" y="0"/>
                  <a:pt x="8040414" y="33788"/>
                  <a:pt x="8040414" y="75467"/>
                </a:cubicBezTo>
                <a:lnTo>
                  <a:pt x="8040414" y="377323"/>
                </a:lnTo>
                <a:cubicBezTo>
                  <a:pt x="8040414" y="419002"/>
                  <a:pt x="8006626" y="452790"/>
                  <a:pt x="7964947" y="452790"/>
                </a:cubicBezTo>
                <a:lnTo>
                  <a:pt x="75467" y="452790"/>
                </a:lnTo>
                <a:cubicBezTo>
                  <a:pt x="33788" y="452790"/>
                  <a:pt x="0" y="419002"/>
                  <a:pt x="0" y="377323"/>
                </a:cubicBezTo>
                <a:lnTo>
                  <a:pt x="0" y="75467"/>
                </a:lnTo>
                <a:close/>
              </a:path>
            </a:pathLst>
          </a:custGeom>
          <a:solidFill>
            <a:srgbClr val="D2E3E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360000" tIns="270000" rIns="360000" bIns="270000" numCol="1" spcCol="1270" anchor="ctr" anchorCtr="0">
            <a:sp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en-IN" sz="2800" kern="1200">
                <a:solidFill>
                  <a:sysClr val="windowText" lastClr="000000"/>
                </a:solidFill>
                <a:cs typeface="Poppins" pitchFamily="2" charset="77"/>
              </a:rPr>
              <a:t>Update your ICICI KYC within 24 hours to avoid account blockage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2CE744C-C8CD-DE17-C1CA-2774DB06C164}"/>
              </a:ext>
            </a:extLst>
          </p:cNvPr>
          <p:cNvSpPr/>
          <p:nvPr/>
        </p:nvSpPr>
        <p:spPr>
          <a:xfrm>
            <a:off x="6801161" y="7376626"/>
            <a:ext cx="11121077" cy="935508"/>
          </a:xfrm>
          <a:custGeom>
            <a:avLst/>
            <a:gdLst>
              <a:gd name="connsiteX0" fmla="*/ 0 w 8040414"/>
              <a:gd name="connsiteY0" fmla="*/ 75467 h 452790"/>
              <a:gd name="connsiteX1" fmla="*/ 75467 w 8040414"/>
              <a:gd name="connsiteY1" fmla="*/ 0 h 452790"/>
              <a:gd name="connsiteX2" fmla="*/ 7964947 w 8040414"/>
              <a:gd name="connsiteY2" fmla="*/ 0 h 452790"/>
              <a:gd name="connsiteX3" fmla="*/ 8040414 w 8040414"/>
              <a:gd name="connsiteY3" fmla="*/ 75467 h 452790"/>
              <a:gd name="connsiteX4" fmla="*/ 8040414 w 8040414"/>
              <a:gd name="connsiteY4" fmla="*/ 377323 h 452790"/>
              <a:gd name="connsiteX5" fmla="*/ 7964947 w 8040414"/>
              <a:gd name="connsiteY5" fmla="*/ 452790 h 452790"/>
              <a:gd name="connsiteX6" fmla="*/ 75467 w 8040414"/>
              <a:gd name="connsiteY6" fmla="*/ 452790 h 452790"/>
              <a:gd name="connsiteX7" fmla="*/ 0 w 8040414"/>
              <a:gd name="connsiteY7" fmla="*/ 377323 h 452790"/>
              <a:gd name="connsiteX8" fmla="*/ 0 w 8040414"/>
              <a:gd name="connsiteY8" fmla="*/ 75467 h 45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40414" h="452790">
                <a:moveTo>
                  <a:pt x="0" y="75467"/>
                </a:moveTo>
                <a:cubicBezTo>
                  <a:pt x="0" y="33788"/>
                  <a:pt x="33788" y="0"/>
                  <a:pt x="75467" y="0"/>
                </a:cubicBezTo>
                <a:lnTo>
                  <a:pt x="7964947" y="0"/>
                </a:lnTo>
                <a:cubicBezTo>
                  <a:pt x="8006626" y="0"/>
                  <a:pt x="8040414" y="33788"/>
                  <a:pt x="8040414" y="75467"/>
                </a:cubicBezTo>
                <a:lnTo>
                  <a:pt x="8040414" y="377323"/>
                </a:lnTo>
                <a:cubicBezTo>
                  <a:pt x="8040414" y="419002"/>
                  <a:pt x="8006626" y="452790"/>
                  <a:pt x="7964947" y="452790"/>
                </a:cubicBezTo>
                <a:lnTo>
                  <a:pt x="75467" y="452790"/>
                </a:lnTo>
                <a:cubicBezTo>
                  <a:pt x="33788" y="452790"/>
                  <a:pt x="0" y="419002"/>
                  <a:pt x="0" y="377323"/>
                </a:cubicBezTo>
                <a:lnTo>
                  <a:pt x="0" y="75467"/>
                </a:lnTo>
                <a:close/>
              </a:path>
            </a:pathLst>
          </a:custGeom>
          <a:solidFill>
            <a:srgbClr val="D2E3E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360000" tIns="270000" rIns="360000" bIns="270000" numCol="1" spcCol="1270" anchor="ctr" anchorCtr="0">
            <a:sp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en-IN" sz="2800" kern="1200">
                <a:solidFill>
                  <a:sysClr val="windowText" lastClr="000000"/>
                </a:solidFill>
                <a:cs typeface="Poppins" pitchFamily="2" charset="77"/>
              </a:rPr>
              <a:t>Exclusive Offer: Claim ₹10,000 cashback on your ICICI transactions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C9981BF-BA9E-4D60-BE9C-18ABE46DB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Anatomy Of Phishing Attacks</a:t>
            </a:r>
          </a:p>
        </p:txBody>
      </p:sp>
      <p:sp>
        <p:nvSpPr>
          <p:cNvPr id="5" name="Pentagon 4">
            <a:extLst>
              <a:ext uri="{FF2B5EF4-FFF2-40B4-BE49-F238E27FC236}">
                <a16:creationId xmlns:a16="http://schemas.microsoft.com/office/drawing/2014/main" id="{225E5B42-7A33-8A01-6712-880FA9341A23}"/>
              </a:ext>
            </a:extLst>
          </p:cNvPr>
          <p:cNvSpPr/>
          <p:nvPr/>
        </p:nvSpPr>
        <p:spPr>
          <a:xfrm>
            <a:off x="-1" y="227718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1: Reconnaissance</a:t>
            </a:r>
          </a:p>
        </p:txBody>
      </p:sp>
      <p:sp>
        <p:nvSpPr>
          <p:cNvPr id="15" name="Pentagon 14">
            <a:extLst>
              <a:ext uri="{FF2B5EF4-FFF2-40B4-BE49-F238E27FC236}">
                <a16:creationId xmlns:a16="http://schemas.microsoft.com/office/drawing/2014/main" id="{EF35DAFC-F36E-4285-4C1A-C17AB83576FB}"/>
              </a:ext>
            </a:extLst>
          </p:cNvPr>
          <p:cNvSpPr/>
          <p:nvPr/>
        </p:nvSpPr>
        <p:spPr>
          <a:xfrm>
            <a:off x="-1" y="350777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2: Register Domain</a:t>
            </a:r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D9CE0E4B-7162-383B-0098-45D3346B404D}"/>
              </a:ext>
            </a:extLst>
          </p:cNvPr>
          <p:cNvSpPr/>
          <p:nvPr/>
        </p:nvSpPr>
        <p:spPr>
          <a:xfrm>
            <a:off x="-1" y="5968962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4: Engineer Lure</a:t>
            </a:r>
          </a:p>
        </p:txBody>
      </p:sp>
      <p:sp>
        <p:nvSpPr>
          <p:cNvPr id="22" name="Pentagon 21">
            <a:extLst>
              <a:ext uri="{FF2B5EF4-FFF2-40B4-BE49-F238E27FC236}">
                <a16:creationId xmlns:a16="http://schemas.microsoft.com/office/drawing/2014/main" id="{0645B289-A705-0C85-EBBA-ECAF71A39837}"/>
              </a:ext>
            </a:extLst>
          </p:cNvPr>
          <p:cNvSpPr/>
          <p:nvPr/>
        </p:nvSpPr>
        <p:spPr>
          <a:xfrm>
            <a:off x="-1" y="4738369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3: Setup Bait Site</a:t>
            </a:r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2712D889-D15E-27ED-0325-F1750056A645}"/>
              </a:ext>
            </a:extLst>
          </p:cNvPr>
          <p:cNvSpPr/>
          <p:nvPr/>
        </p:nvSpPr>
        <p:spPr>
          <a:xfrm>
            <a:off x="6801160" y="3509374"/>
            <a:ext cx="11121077" cy="935508"/>
          </a:xfrm>
          <a:custGeom>
            <a:avLst/>
            <a:gdLst>
              <a:gd name="connsiteX0" fmla="*/ 0 w 8040414"/>
              <a:gd name="connsiteY0" fmla="*/ 75467 h 452790"/>
              <a:gd name="connsiteX1" fmla="*/ 75467 w 8040414"/>
              <a:gd name="connsiteY1" fmla="*/ 0 h 452790"/>
              <a:gd name="connsiteX2" fmla="*/ 7964947 w 8040414"/>
              <a:gd name="connsiteY2" fmla="*/ 0 h 452790"/>
              <a:gd name="connsiteX3" fmla="*/ 8040414 w 8040414"/>
              <a:gd name="connsiteY3" fmla="*/ 75467 h 452790"/>
              <a:gd name="connsiteX4" fmla="*/ 8040414 w 8040414"/>
              <a:gd name="connsiteY4" fmla="*/ 377323 h 452790"/>
              <a:gd name="connsiteX5" fmla="*/ 7964947 w 8040414"/>
              <a:gd name="connsiteY5" fmla="*/ 452790 h 452790"/>
              <a:gd name="connsiteX6" fmla="*/ 75467 w 8040414"/>
              <a:gd name="connsiteY6" fmla="*/ 452790 h 452790"/>
              <a:gd name="connsiteX7" fmla="*/ 0 w 8040414"/>
              <a:gd name="connsiteY7" fmla="*/ 377323 h 452790"/>
              <a:gd name="connsiteX8" fmla="*/ 0 w 8040414"/>
              <a:gd name="connsiteY8" fmla="*/ 75467 h 45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40414" h="452790">
                <a:moveTo>
                  <a:pt x="0" y="75467"/>
                </a:moveTo>
                <a:cubicBezTo>
                  <a:pt x="0" y="33788"/>
                  <a:pt x="33788" y="0"/>
                  <a:pt x="75467" y="0"/>
                </a:cubicBezTo>
                <a:lnTo>
                  <a:pt x="7964947" y="0"/>
                </a:lnTo>
                <a:cubicBezTo>
                  <a:pt x="8006626" y="0"/>
                  <a:pt x="8040414" y="33788"/>
                  <a:pt x="8040414" y="75467"/>
                </a:cubicBezTo>
                <a:lnTo>
                  <a:pt x="8040414" y="377323"/>
                </a:lnTo>
                <a:cubicBezTo>
                  <a:pt x="8040414" y="419002"/>
                  <a:pt x="8006626" y="452790"/>
                  <a:pt x="7964947" y="452790"/>
                </a:cubicBezTo>
                <a:lnTo>
                  <a:pt x="75467" y="452790"/>
                </a:lnTo>
                <a:cubicBezTo>
                  <a:pt x="33788" y="452790"/>
                  <a:pt x="0" y="419002"/>
                  <a:pt x="0" y="377323"/>
                </a:cubicBezTo>
                <a:lnTo>
                  <a:pt x="0" y="75467"/>
                </a:lnTo>
                <a:close/>
              </a:path>
            </a:pathLst>
          </a:custGeom>
          <a:solidFill>
            <a:srgbClr val="D2E3E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360000" tIns="270000" rIns="360000" bIns="270000" numCol="1" spcCol="1270" anchor="ctr" anchorCtr="0">
            <a:sp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en-US" sz="2800" kern="1200">
                <a:solidFill>
                  <a:sysClr val="windowText" lastClr="000000"/>
                </a:solidFill>
                <a:cs typeface="Poppins" pitchFamily="2" charset="77"/>
              </a:rPr>
              <a:t>Urgent: Set up 2FA on our Portal | ICICI Credit Cards</a:t>
            </a:r>
            <a:endParaRPr lang="en-GB" sz="2800" kern="1200">
              <a:solidFill>
                <a:sysClr val="windowText" lastClr="000000"/>
              </a:solidFill>
              <a:cs typeface="Poppins" pitchFamily="2" charset="77"/>
            </a:endParaRP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344CEA2B-1E02-0BCD-8873-078BDB6D5CAB}"/>
              </a:ext>
            </a:extLst>
          </p:cNvPr>
          <p:cNvSpPr/>
          <p:nvPr/>
        </p:nvSpPr>
        <p:spPr>
          <a:xfrm>
            <a:off x="-1" y="719955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Send the Bait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EF30E593-5CC7-8C9C-5DE6-550CE8228463}"/>
              </a:ext>
            </a:extLst>
          </p:cNvPr>
          <p:cNvSpPr/>
          <p:nvPr/>
        </p:nvSpPr>
        <p:spPr>
          <a:xfrm>
            <a:off x="-1" y="843014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</p:spTree>
    <p:extLst>
      <p:ext uri="{BB962C8B-B14F-4D97-AF65-F5344CB8AC3E}">
        <p14:creationId xmlns:p14="http://schemas.microsoft.com/office/powerpoint/2010/main" val="13356604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p14:dur="300">
        <p159:morph option="byObject"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B9525-7502-CB75-EF33-124496374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266EFA3-807A-7909-DAC1-BD8D19B75D76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151A4216-4A0C-00D3-8287-0F28E8123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2C435D3-16C1-69D6-8DF1-71926FE6E1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3336529"/>
              </p:ext>
            </p:extLst>
          </p:nvPr>
        </p:nvGraphicFramePr>
        <p:xfrm>
          <a:off x="6617550" y="2277184"/>
          <a:ext cx="10527450" cy="6918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7100FA43-31C0-8277-919E-9C102D64C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Anatomy Of Phishing Attacks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9C25684E-8E01-92EE-C071-A9AE4CEA6EC3}"/>
              </a:ext>
            </a:extLst>
          </p:cNvPr>
          <p:cNvSpPr/>
          <p:nvPr/>
        </p:nvSpPr>
        <p:spPr>
          <a:xfrm>
            <a:off x="-1" y="227718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1: Reconnaissance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FF4B692B-9040-044B-B112-F4FB2B8AB569}"/>
              </a:ext>
            </a:extLst>
          </p:cNvPr>
          <p:cNvSpPr/>
          <p:nvPr/>
        </p:nvSpPr>
        <p:spPr>
          <a:xfrm>
            <a:off x="-1" y="350777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2: Register Domain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3ED192E8-2036-5CD5-40A3-DA20AFDA6E48}"/>
              </a:ext>
            </a:extLst>
          </p:cNvPr>
          <p:cNvSpPr/>
          <p:nvPr/>
        </p:nvSpPr>
        <p:spPr>
          <a:xfrm>
            <a:off x="-1" y="5968962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4: Engineer Lure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533D9535-03FB-79FC-8D03-3C6E0D7F7C99}"/>
              </a:ext>
            </a:extLst>
          </p:cNvPr>
          <p:cNvSpPr/>
          <p:nvPr/>
        </p:nvSpPr>
        <p:spPr>
          <a:xfrm>
            <a:off x="-1" y="7199554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5: Send the Bait</a:t>
            </a: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89ECA123-3EAC-8083-F28F-57B5C6871FDD}"/>
              </a:ext>
            </a:extLst>
          </p:cNvPr>
          <p:cNvSpPr/>
          <p:nvPr/>
        </p:nvSpPr>
        <p:spPr>
          <a:xfrm>
            <a:off x="-1" y="4738369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3: Setup Bait Site</a:t>
            </a: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8EC1F994-CC2F-30F7-8154-E8FFA435993B}"/>
              </a:ext>
            </a:extLst>
          </p:cNvPr>
          <p:cNvSpPr/>
          <p:nvPr/>
        </p:nvSpPr>
        <p:spPr>
          <a:xfrm>
            <a:off x="-1" y="843014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</p:spTree>
    <p:extLst>
      <p:ext uri="{BB962C8B-B14F-4D97-AF65-F5344CB8AC3E}">
        <p14:creationId xmlns:p14="http://schemas.microsoft.com/office/powerpoint/2010/main" val="42809442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p14:dur="300">
        <p159:morph option="byObject"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DF592-759D-B1F0-A601-1372F8510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767DA40-D81C-5317-19A0-C0185E8ED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6792611"/>
              </p:ext>
            </p:extLst>
          </p:nvPr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DB9D789E-5B02-6B1D-3681-2470E16F0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8FFAE504-196E-6199-F530-9986265E4A8D}"/>
              </a:ext>
            </a:extLst>
          </p:cNvPr>
          <p:cNvSpPr/>
          <p:nvPr/>
        </p:nvSpPr>
        <p:spPr>
          <a:xfrm>
            <a:off x="-1" y="227718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F90503EB-9359-ABEF-B2DF-69093EF1B304}"/>
              </a:ext>
            </a:extLst>
          </p:cNvPr>
          <p:cNvSpPr/>
          <p:nvPr/>
        </p:nvSpPr>
        <p:spPr>
          <a:xfrm>
            <a:off x="-1" y="350777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2: Register Domain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9CEB905C-DF5A-7677-8D9D-20C5B657BC29}"/>
              </a:ext>
            </a:extLst>
          </p:cNvPr>
          <p:cNvSpPr/>
          <p:nvPr/>
        </p:nvSpPr>
        <p:spPr>
          <a:xfrm>
            <a:off x="-1" y="5968962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4: Engineer Lure</a:t>
            </a:r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E742BB16-2EB7-4E13-8B14-0E21BC290518}"/>
              </a:ext>
            </a:extLst>
          </p:cNvPr>
          <p:cNvSpPr/>
          <p:nvPr/>
        </p:nvSpPr>
        <p:spPr>
          <a:xfrm>
            <a:off x="-1" y="719955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5: Send the Bait</a:t>
            </a:r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9CC3184D-185F-F507-E5B9-CFA342D5C35F}"/>
              </a:ext>
            </a:extLst>
          </p:cNvPr>
          <p:cNvSpPr/>
          <p:nvPr/>
        </p:nvSpPr>
        <p:spPr>
          <a:xfrm>
            <a:off x="-1" y="8430144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6: Exploit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C651D996-5031-5F95-FF32-ADABCBDA8045}"/>
              </a:ext>
            </a:extLst>
          </p:cNvPr>
          <p:cNvSpPr/>
          <p:nvPr/>
        </p:nvSpPr>
        <p:spPr>
          <a:xfrm>
            <a:off x="-1" y="4738369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3: Setup Bait Site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F8B17AD-0846-A1BD-6F3D-E3480DCC0C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9302196"/>
              </p:ext>
            </p:extLst>
          </p:nvPr>
        </p:nvGraphicFramePr>
        <p:xfrm>
          <a:off x="5758582" y="1955606"/>
          <a:ext cx="12334109" cy="7907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A29A3F89-308A-8064-0610-FE7ED6F5A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Anatomy Of Phishing Attacks</a:t>
            </a:r>
          </a:p>
        </p:txBody>
      </p:sp>
    </p:spTree>
    <p:extLst>
      <p:ext uri="{BB962C8B-B14F-4D97-AF65-F5344CB8AC3E}">
        <p14:creationId xmlns:p14="http://schemas.microsoft.com/office/powerpoint/2010/main" val="4785872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p14:dur="300">
        <p159:morph option="byObject"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CF0EC98-7A06-F858-42CD-0F3F38934D2B}"/>
              </a:ext>
            </a:extLst>
          </p:cNvPr>
          <p:cNvSpPr/>
          <p:nvPr/>
        </p:nvSpPr>
        <p:spPr>
          <a:xfrm>
            <a:off x="5231242" y="2311486"/>
            <a:ext cx="2838450" cy="6792819"/>
          </a:xfrm>
          <a:prstGeom prst="rect">
            <a:avLst/>
          </a:prstGeom>
          <a:solidFill>
            <a:srgbClr val="F9F5F5"/>
          </a:solidFill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GB" sz="280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DBAF47A-6F93-045E-E9E7-EE5D60E1EA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7078" y="1737309"/>
            <a:ext cx="2209800" cy="2476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3CDAC-7A6A-A734-6E74-CE83616C5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/>
          <a:lstStyle/>
          <a:p>
            <a:r>
              <a:rPr lang="en-GB" spc="300"/>
              <a:t>Setting Up The Phishing Trap</a:t>
            </a:r>
          </a:p>
        </p:txBody>
      </p:sp>
      <p:sp>
        <p:nvSpPr>
          <p:cNvPr id="64" name="Google Shape;178;p6">
            <a:extLst>
              <a:ext uri="{FF2B5EF4-FFF2-40B4-BE49-F238E27FC236}">
                <a16:creationId xmlns:a16="http://schemas.microsoft.com/office/drawing/2014/main" id="{E7D60EBF-35B4-2520-5E1E-7561D1C5CB79}"/>
              </a:ext>
            </a:extLst>
          </p:cNvPr>
          <p:cNvSpPr/>
          <p:nvPr/>
        </p:nvSpPr>
        <p:spPr>
          <a:xfrm>
            <a:off x="796143" y="4162425"/>
            <a:ext cx="1474763" cy="482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Attacker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67" name="Google Shape;181;p6">
            <a:extLst>
              <a:ext uri="{FF2B5EF4-FFF2-40B4-BE49-F238E27FC236}">
                <a16:creationId xmlns:a16="http://schemas.microsoft.com/office/drawing/2014/main" id="{D0730D16-672F-9A50-BA1A-55DECFAC6EEE}"/>
              </a:ext>
            </a:extLst>
          </p:cNvPr>
          <p:cNvSpPr/>
          <p:nvPr/>
        </p:nvSpPr>
        <p:spPr>
          <a:xfrm>
            <a:off x="8169342" y="2510065"/>
            <a:ext cx="3755836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Registers </a:t>
            </a:r>
            <a:r>
              <a:rPr lang="en-US" sz="2600" i="0" u="none" strike="noStrike" cap="none">
                <a:solidFill>
                  <a:srgbClr val="444444"/>
                </a:solidFill>
                <a:latin typeface="+mn-lt"/>
                <a:ea typeface="Encode Sans"/>
                <a:cs typeface="Poppins"/>
                <a:sym typeface="Encode Sans"/>
              </a:rPr>
              <a:t>spoofed domain</a:t>
            </a:r>
            <a:endParaRPr lang="en-US" sz="2600">
              <a:solidFill>
                <a:schemeClr val="dk1"/>
              </a:solidFill>
              <a:latin typeface="+mn-lt"/>
              <a:ea typeface="Encode Sans"/>
              <a:cs typeface="Poppi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1" i="0" u="none" strike="noStrike" cap="none">
                <a:solidFill>
                  <a:srgbClr val="444444"/>
                </a:solidFill>
                <a:latin typeface="+mn-lt"/>
                <a:ea typeface="Encode Sans SemiBold"/>
                <a:cs typeface="Poppins"/>
                <a:sym typeface="Encode Sans SemiBold"/>
              </a:rPr>
              <a:t>icici</a:t>
            </a:r>
            <a:r>
              <a:rPr lang="en-US" sz="2600" b="1" i="0" u="none" strike="noStrike" cap="none">
                <a:solidFill>
                  <a:srgbClr val="C1272D"/>
                </a:solidFill>
                <a:latin typeface="+mn-lt"/>
                <a:ea typeface="Encode Sans SemiBold"/>
                <a:cs typeface="Poppins"/>
                <a:sym typeface="Encode Sans SemiBold"/>
              </a:rPr>
              <a:t>i</a:t>
            </a:r>
            <a:r>
              <a:rPr lang="en-US" sz="2600" b="1" i="0" u="none" strike="noStrike" cap="none">
                <a:solidFill>
                  <a:srgbClr val="444444"/>
                </a:solidFill>
                <a:latin typeface="+mn-lt"/>
                <a:ea typeface="Encode Sans SemiBold"/>
                <a:cs typeface="Poppins"/>
                <a:sym typeface="Encode Sans SemiBold"/>
              </a:rPr>
              <a:t>bank.com</a:t>
            </a:r>
            <a:r>
              <a:rPr lang="en-US" sz="2400" b="1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 </a:t>
            </a:r>
            <a:endParaRPr sz="2400" b="1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  <a:sym typeface="Calibri"/>
            </a:endParaRPr>
          </a:p>
        </p:txBody>
      </p:sp>
      <p:sp>
        <p:nvSpPr>
          <p:cNvPr id="65" name="Google Shape;179;p6">
            <a:extLst>
              <a:ext uri="{FF2B5EF4-FFF2-40B4-BE49-F238E27FC236}">
                <a16:creationId xmlns:a16="http://schemas.microsoft.com/office/drawing/2014/main" id="{0B816073-2F8E-1AAF-F3BA-019204849324}"/>
              </a:ext>
            </a:extLst>
          </p:cNvPr>
          <p:cNvSpPr/>
          <p:nvPr/>
        </p:nvSpPr>
        <p:spPr>
          <a:xfrm>
            <a:off x="16331704" y="8963025"/>
            <a:ext cx="1100138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Victim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68" name="Google Shape;182;p6">
            <a:extLst>
              <a:ext uri="{FF2B5EF4-FFF2-40B4-BE49-F238E27FC236}">
                <a16:creationId xmlns:a16="http://schemas.microsoft.com/office/drawing/2014/main" id="{79DAF967-7620-E3A8-1E8A-40F9F27153DE}"/>
              </a:ext>
            </a:extLst>
          </p:cNvPr>
          <p:cNvSpPr/>
          <p:nvPr/>
        </p:nvSpPr>
        <p:spPr>
          <a:xfrm>
            <a:off x="13688336" y="8168511"/>
            <a:ext cx="1621476" cy="896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/>
                <a:sym typeface="Encode Sans Medium"/>
              </a:rPr>
              <a:t>Sends lure to victim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sp>
        <p:nvSpPr>
          <p:cNvPr id="66" name="Google Shape;180;p6">
            <a:extLst>
              <a:ext uri="{FF2B5EF4-FFF2-40B4-BE49-F238E27FC236}">
                <a16:creationId xmlns:a16="http://schemas.microsoft.com/office/drawing/2014/main" id="{89DA7F77-39DF-D48A-EA38-D4555501D9B6}"/>
              </a:ext>
            </a:extLst>
          </p:cNvPr>
          <p:cNvSpPr/>
          <p:nvPr/>
        </p:nvSpPr>
        <p:spPr>
          <a:xfrm>
            <a:off x="8191330" y="5067578"/>
            <a:ext cx="3456074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Sets up </a:t>
            </a:r>
            <a:r>
              <a:rPr lang="en-US" sz="2600" i="0" u="none" strike="noStrike" cap="none">
                <a:solidFill>
                  <a:srgbClr val="444444"/>
                </a:solidFill>
                <a:latin typeface="+mn-lt"/>
                <a:ea typeface="Encode Sans"/>
                <a:cs typeface="Poppins"/>
                <a:sym typeface="Encode Sans"/>
              </a:rPr>
              <a:t>bait</a:t>
            </a: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 website</a:t>
            </a:r>
            <a:endParaRPr lang="en-US" sz="2600">
              <a:solidFill>
                <a:schemeClr val="dk1"/>
              </a:solidFill>
              <a:latin typeface="+mn-lt"/>
              <a:ea typeface="Encode Sans Medium"/>
              <a:cs typeface="Poppi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1" i="0" u="none" strike="noStrike" cap="none">
                <a:solidFill>
                  <a:srgbClr val="444444"/>
                </a:solidFill>
                <a:latin typeface="+mn-lt"/>
                <a:ea typeface="Encode Sans SemiBold"/>
                <a:cs typeface="Poppins"/>
                <a:sym typeface="Encode Sans SemiBold"/>
              </a:rPr>
              <a:t>infinity.icici</a:t>
            </a:r>
            <a:r>
              <a:rPr lang="en-US" sz="2600" b="1" i="0" u="none" strike="noStrike" cap="none">
                <a:solidFill>
                  <a:srgbClr val="C1272D"/>
                </a:solidFill>
                <a:latin typeface="+mn-lt"/>
                <a:ea typeface="Encode Sans SemiBold"/>
                <a:cs typeface="Poppins"/>
                <a:sym typeface="Encode Sans SemiBold"/>
              </a:rPr>
              <a:t>i</a:t>
            </a:r>
            <a:r>
              <a:rPr lang="en-US" sz="2600" b="1" i="0" u="none" strike="noStrike" cap="none">
                <a:solidFill>
                  <a:srgbClr val="444444"/>
                </a:solidFill>
                <a:latin typeface="+mn-lt"/>
                <a:ea typeface="Encode Sans SemiBold"/>
                <a:cs typeface="Poppins"/>
                <a:sym typeface="Encode Sans SemiBold"/>
              </a:rPr>
              <a:t>bank.com</a:t>
            </a:r>
            <a:r>
              <a:rPr lang="en-US" sz="2400" b="1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 </a:t>
            </a:r>
            <a:endParaRPr sz="2400" b="1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  <a:sym typeface="Calibri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2748793-2835-565E-5258-86FD32F3EB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92428" y="2855544"/>
            <a:ext cx="419100" cy="53340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FC16443-5465-345A-EEAB-F8026B88B345}"/>
              </a:ext>
            </a:extLst>
          </p:cNvPr>
          <p:cNvCxnSpPr>
            <a:cxnSpLocks/>
          </p:cNvCxnSpPr>
          <p:nvPr/>
        </p:nvCxnSpPr>
        <p:spPr>
          <a:xfrm>
            <a:off x="2700110" y="3114010"/>
            <a:ext cx="2239200" cy="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3606E4A3-20AC-CCE7-B28D-592E095F26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12635" y="2982236"/>
            <a:ext cx="676275" cy="67627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80D2DA8-20C3-B801-630F-313D3501CE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44468" y="5301574"/>
            <a:ext cx="628650" cy="6286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A6F8E067-65FA-1D73-A63C-8ABA8AF601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93584" y="7397074"/>
            <a:ext cx="714375" cy="6667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531FDAB-806B-9A71-B472-2C3432D1D9A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14893" y="7622627"/>
            <a:ext cx="66675" cy="17145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38139298-8F5A-B146-D7B3-71A6056712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14894" y="7828938"/>
            <a:ext cx="66675" cy="66675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C729EF9-CEB0-4DD9-8D23-7BFE28F4AA1C}"/>
              </a:ext>
            </a:extLst>
          </p:cNvPr>
          <p:cNvCxnSpPr>
            <a:cxnSpLocks/>
          </p:cNvCxnSpPr>
          <p:nvPr/>
        </p:nvCxnSpPr>
        <p:spPr>
          <a:xfrm>
            <a:off x="6650467" y="3870522"/>
            <a:ext cx="0" cy="1193405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B943990-A853-E5C4-327A-740C2BFE8855}"/>
              </a:ext>
            </a:extLst>
          </p:cNvPr>
          <p:cNvCxnSpPr>
            <a:cxnSpLocks/>
          </p:cNvCxnSpPr>
          <p:nvPr/>
        </p:nvCxnSpPr>
        <p:spPr>
          <a:xfrm>
            <a:off x="6650467" y="6143625"/>
            <a:ext cx="0" cy="99060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B46D439-0A9F-748A-FA46-42C8EDE7A811}"/>
              </a:ext>
            </a:extLst>
          </p:cNvPr>
          <p:cNvCxnSpPr>
            <a:cxnSpLocks/>
          </p:cNvCxnSpPr>
          <p:nvPr/>
        </p:nvCxnSpPr>
        <p:spPr>
          <a:xfrm>
            <a:off x="13379338" y="8063824"/>
            <a:ext cx="2399413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E4DBB852-43DD-18E0-EFE7-BA418D6BCB65}"/>
              </a:ext>
            </a:extLst>
          </p:cNvPr>
          <p:cNvGrpSpPr/>
          <p:nvPr/>
        </p:nvGrpSpPr>
        <p:grpSpPr>
          <a:xfrm>
            <a:off x="15776873" y="6657363"/>
            <a:ext cx="2209800" cy="2476500"/>
            <a:chOff x="14823342" y="6657363"/>
            <a:chExt cx="2209800" cy="24765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009C4F2D-D71C-366F-C18B-B16EB987F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4823342" y="6657363"/>
              <a:ext cx="2209800" cy="24765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853F03E7-0EC4-7F5D-2DF2-688F8F7E7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5599050" y="7690411"/>
              <a:ext cx="714375" cy="714375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281C4D1-DBED-E762-A44E-101941EAC938}"/>
              </a:ext>
            </a:extLst>
          </p:cNvPr>
          <p:cNvSpPr/>
          <p:nvPr/>
        </p:nvSpPr>
        <p:spPr>
          <a:xfrm>
            <a:off x="7166863" y="7227855"/>
            <a:ext cx="5881597" cy="23683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N" sz="28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46F32D-68D5-17ED-0BE2-320CD232546E}"/>
              </a:ext>
            </a:extLst>
          </p:cNvPr>
          <p:cNvSpPr txBox="1"/>
          <p:nvPr/>
        </p:nvSpPr>
        <p:spPr>
          <a:xfrm>
            <a:off x="7218278" y="7302387"/>
            <a:ext cx="3852337" cy="49244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600" b="1" i="0" u="none" strike="noStrike" cap="none">
                <a:solidFill>
                  <a:srgbClr val="5A5A5A"/>
                </a:solidFill>
                <a:latin typeface="+mn-lt"/>
                <a:ea typeface="Encode Sans"/>
                <a:cs typeface="Poppins"/>
                <a:sym typeface="Encode Sans"/>
              </a:rPr>
              <a:t>To:</a:t>
            </a:r>
            <a:r>
              <a:rPr lang="en-US" sz="2600" i="0" u="none" strike="noStrike" cap="none">
                <a:solidFill>
                  <a:srgbClr val="5A5A5A"/>
                </a:solidFill>
                <a:latin typeface="+mn-lt"/>
                <a:ea typeface="Encode Sans Medium"/>
                <a:cs typeface="Poppins"/>
                <a:sym typeface="Encode Sans Medium"/>
              </a:rPr>
              <a:t> jsmith@bigbank.com</a:t>
            </a:r>
            <a:r>
              <a:rPr lang="en-US" sz="2600" b="1" i="0" u="none" strike="noStrike" cap="none">
                <a:solidFill>
                  <a:srgbClr val="5A5A5A"/>
                </a:solidFill>
                <a:latin typeface="+mn-lt"/>
                <a:ea typeface="Encode Sans"/>
                <a:cs typeface="Poppins"/>
                <a:sym typeface="Encode Sans"/>
              </a:rPr>
              <a:t> </a:t>
            </a:r>
            <a:endParaRPr lang="en-US" sz="260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069951-CD0E-D684-B9E2-8F1B3836033D}"/>
              </a:ext>
            </a:extLst>
          </p:cNvPr>
          <p:cNvCxnSpPr>
            <a:cxnSpLocks/>
          </p:cNvCxnSpPr>
          <p:nvPr/>
        </p:nvCxnSpPr>
        <p:spPr>
          <a:xfrm>
            <a:off x="7289547" y="7792162"/>
            <a:ext cx="40322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BEF40D2-1643-EB00-5494-C418E30DEAE9}"/>
              </a:ext>
            </a:extLst>
          </p:cNvPr>
          <p:cNvCxnSpPr>
            <a:cxnSpLocks/>
          </p:cNvCxnSpPr>
          <p:nvPr/>
        </p:nvCxnSpPr>
        <p:spPr>
          <a:xfrm flipV="1">
            <a:off x="7289547" y="8390387"/>
            <a:ext cx="4032250" cy="105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2533238-AFB0-2433-40C3-A665875E96B9}"/>
              </a:ext>
            </a:extLst>
          </p:cNvPr>
          <p:cNvSpPr txBox="1"/>
          <p:nvPr/>
        </p:nvSpPr>
        <p:spPr>
          <a:xfrm>
            <a:off x="7218278" y="7891450"/>
            <a:ext cx="3579826" cy="52078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5A5A5A"/>
              </a:buClr>
              <a:buSzPts val="1200"/>
              <a:buFont typeface="Encode Sans"/>
              <a:buNone/>
            </a:pPr>
            <a:r>
              <a:rPr lang="en-US" sz="2600" b="1" i="0" u="none" strike="noStrike" cap="none">
                <a:solidFill>
                  <a:srgbClr val="5A5A5A"/>
                </a:solidFill>
                <a:latin typeface="+mn-lt"/>
                <a:ea typeface="Encode Sans"/>
                <a:cs typeface="Poppins"/>
                <a:sym typeface="Encode Sans"/>
              </a:rPr>
              <a:t>Subject:</a:t>
            </a:r>
            <a:r>
              <a:rPr lang="en-US" sz="2600" b="0" i="0" u="none" strike="noStrike" cap="none">
                <a:solidFill>
                  <a:srgbClr val="5A5A5A"/>
                </a:solidFill>
                <a:latin typeface="+mn-lt"/>
                <a:ea typeface="Encode Sans Medium"/>
                <a:cs typeface="Poppins"/>
                <a:sym typeface="Encode Sans Medium"/>
              </a:rPr>
              <a:t> Urgent Notice</a:t>
            </a:r>
            <a:r>
              <a:rPr lang="en-US" sz="2600" b="1" i="0" u="none" strike="noStrike" cap="none">
                <a:solidFill>
                  <a:srgbClr val="5A5A5A"/>
                </a:solidFill>
                <a:latin typeface="+mn-lt"/>
                <a:ea typeface="Encode Sans"/>
                <a:cs typeface="Poppins"/>
                <a:sym typeface="Encode Sans"/>
              </a:rPr>
              <a:t>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8C9599-A767-5462-B9CA-1E6BFD2B5B43}"/>
              </a:ext>
            </a:extLst>
          </p:cNvPr>
          <p:cNvCxnSpPr>
            <a:cxnSpLocks/>
          </p:cNvCxnSpPr>
          <p:nvPr/>
        </p:nvCxnSpPr>
        <p:spPr>
          <a:xfrm>
            <a:off x="7289547" y="8535947"/>
            <a:ext cx="895833" cy="0"/>
          </a:xfrm>
          <a:prstGeom prst="line">
            <a:avLst/>
          </a:prstGeom>
          <a:ln w="28575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B901762-FA38-686B-EC21-D28DD0CC6843}"/>
              </a:ext>
            </a:extLst>
          </p:cNvPr>
          <p:cNvCxnSpPr>
            <a:cxnSpLocks/>
          </p:cNvCxnSpPr>
          <p:nvPr/>
        </p:nvCxnSpPr>
        <p:spPr>
          <a:xfrm>
            <a:off x="7289547" y="9444078"/>
            <a:ext cx="2016125" cy="0"/>
          </a:xfrm>
          <a:prstGeom prst="line">
            <a:avLst/>
          </a:prstGeom>
          <a:ln w="28575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70ED9FC-749B-F7B2-1996-44A77420A459}"/>
              </a:ext>
            </a:extLst>
          </p:cNvPr>
          <p:cNvCxnSpPr>
            <a:cxnSpLocks/>
          </p:cNvCxnSpPr>
          <p:nvPr/>
        </p:nvCxnSpPr>
        <p:spPr>
          <a:xfrm flipV="1">
            <a:off x="7289547" y="9184790"/>
            <a:ext cx="1605071" cy="0"/>
          </a:xfrm>
          <a:prstGeom prst="line">
            <a:avLst/>
          </a:prstGeom>
          <a:ln w="38100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755CA46-DC24-510A-F37A-F1C10E04887E}"/>
              </a:ext>
            </a:extLst>
          </p:cNvPr>
          <p:cNvSpPr txBox="1"/>
          <p:nvPr/>
        </p:nvSpPr>
        <p:spPr>
          <a:xfrm>
            <a:off x="9299889" y="8660411"/>
            <a:ext cx="3449983" cy="400110"/>
          </a:xfrm>
          <a:prstGeom prst="rect">
            <a:avLst/>
          </a:prstGeom>
          <a:ln w="28575">
            <a:solidFill>
              <a:srgbClr val="E9694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 rtlCol="0" anchor="ctr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000"/>
              <a:t>https://infinity.iciciibank.com</a:t>
            </a:r>
            <a:endParaRPr lang="en-US" sz="2000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004C3016-1FD7-462D-1739-CCEB4AF855D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2494575" y="8937084"/>
            <a:ext cx="487053" cy="506535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27E58D51-CAAC-A3CB-1FA3-33FA68CAF292}"/>
              </a:ext>
            </a:extLst>
          </p:cNvPr>
          <p:cNvSpPr/>
          <p:nvPr/>
        </p:nvSpPr>
        <p:spPr>
          <a:xfrm>
            <a:off x="7166863" y="6658189"/>
            <a:ext cx="5881597" cy="576000"/>
          </a:xfrm>
          <a:prstGeom prst="rect">
            <a:avLst/>
          </a:prstGeom>
          <a:solidFill>
            <a:srgbClr val="123A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126000" rIns="91440" bIns="45720" rtlCol="0" anchor="t"/>
          <a:lstStyle/>
          <a:p>
            <a:r>
              <a:rPr lang="en-US" sz="2600">
                <a:solidFill>
                  <a:schemeClr val="bg1"/>
                </a:solidFill>
                <a:ea typeface="Encode Sans"/>
                <a:cs typeface="Poppins"/>
                <a:sym typeface="Encode Sans"/>
              </a:rPr>
              <a:t>Creates Lure</a:t>
            </a:r>
            <a:endParaRPr lang="en-US" sz="2600">
              <a:solidFill>
                <a:schemeClr val="bg1"/>
              </a:solidFill>
              <a:ea typeface="Calibri"/>
              <a:cs typeface="Poppins"/>
            </a:endParaRPr>
          </a:p>
        </p:txBody>
      </p:sp>
      <p:cxnSp>
        <p:nvCxnSpPr>
          <p:cNvPr id="4" name="Elbow Connector 97">
            <a:extLst>
              <a:ext uri="{FF2B5EF4-FFF2-40B4-BE49-F238E27FC236}">
                <a16:creationId xmlns:a16="http://schemas.microsoft.com/office/drawing/2014/main" id="{CF265DAC-4703-A2DA-1BD6-62F5AAC972AF}"/>
              </a:ext>
            </a:extLst>
          </p:cNvPr>
          <p:cNvCxnSpPr>
            <a:cxnSpLocks/>
          </p:cNvCxnSpPr>
          <p:nvPr/>
        </p:nvCxnSpPr>
        <p:spPr>
          <a:xfrm>
            <a:off x="7121579" y="3331794"/>
            <a:ext cx="4791600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97">
            <a:extLst>
              <a:ext uri="{FF2B5EF4-FFF2-40B4-BE49-F238E27FC236}">
                <a16:creationId xmlns:a16="http://schemas.microsoft.com/office/drawing/2014/main" id="{3F9D0F56-8576-2ED7-D0C8-8BDBB32D8F13}"/>
              </a:ext>
            </a:extLst>
          </p:cNvPr>
          <p:cNvCxnSpPr>
            <a:cxnSpLocks/>
          </p:cNvCxnSpPr>
          <p:nvPr/>
        </p:nvCxnSpPr>
        <p:spPr>
          <a:xfrm>
            <a:off x="7115617" y="5898595"/>
            <a:ext cx="4790900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" name="Graphic 40">
            <a:extLst>
              <a:ext uri="{FF2B5EF4-FFF2-40B4-BE49-F238E27FC236}">
                <a16:creationId xmlns:a16="http://schemas.microsoft.com/office/drawing/2014/main" id="{1A5D88B3-FD27-9644-772D-2311D6DF476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4267465" y="7491412"/>
            <a:ext cx="447675" cy="4191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2C5BEEB3-C0BF-EACF-2911-3030740BAE7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09675" y="5058063"/>
            <a:ext cx="676275" cy="71726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4D929B6-F973-3DEC-E399-0D15862B3F3C}"/>
              </a:ext>
            </a:extLst>
          </p:cNvPr>
          <p:cNvSpPr txBox="1"/>
          <p:nvPr/>
        </p:nvSpPr>
        <p:spPr>
          <a:xfrm>
            <a:off x="6780169" y="5132545"/>
            <a:ext cx="771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+mn-lt"/>
                <a:cs typeface="Poppins" pitchFamily="2" charset="77"/>
                <a:sym typeface="Encode Sans SemiBold"/>
              </a:rPr>
              <a:t>SSL</a:t>
            </a:r>
            <a:endParaRPr lang="en-IN" sz="280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DC7AB00-55EE-353C-898F-143417522DE7}"/>
              </a:ext>
            </a:extLst>
          </p:cNvPr>
          <p:cNvCxnSpPr>
            <a:cxnSpLocks/>
          </p:cNvCxnSpPr>
          <p:nvPr/>
        </p:nvCxnSpPr>
        <p:spPr>
          <a:xfrm flipV="1">
            <a:off x="7289547" y="8846719"/>
            <a:ext cx="1159139" cy="11124"/>
          </a:xfrm>
          <a:prstGeom prst="line">
            <a:avLst/>
          </a:prstGeom>
          <a:ln w="38100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1989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7" grpId="0"/>
      <p:bldP spid="65" grpId="0"/>
      <p:bldP spid="68" grpId="0"/>
      <p:bldP spid="66" grpId="0"/>
      <p:bldP spid="14" grpId="0" animBg="1"/>
      <p:bldP spid="15" grpId="0"/>
      <p:bldP spid="18" grpId="0"/>
      <p:bldP spid="31" grpId="0" animBg="1"/>
      <p:bldP spid="33" grpId="0" animBg="1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BE4C9-9E69-FBD7-7C35-B2121D6F5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235;p7">
            <a:extLst>
              <a:ext uri="{FF2B5EF4-FFF2-40B4-BE49-F238E27FC236}">
                <a16:creationId xmlns:a16="http://schemas.microsoft.com/office/drawing/2014/main" id="{995DC09C-25D4-79DD-CE84-9AEC3BA31285}"/>
              </a:ext>
            </a:extLst>
          </p:cNvPr>
          <p:cNvSpPr/>
          <p:nvPr/>
        </p:nvSpPr>
        <p:spPr>
          <a:xfrm>
            <a:off x="2461315" y="3115868"/>
            <a:ext cx="1962454" cy="198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/>
                <a:sym typeface="Encode Sans Medium"/>
              </a:rPr>
              <a:t>Clicks phishing link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12F5C0-1FE6-8982-0265-27B434836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/>
          <a:lstStyle/>
          <a:p>
            <a:r>
              <a:rPr lang="en-GB" spc="300"/>
              <a:t>Zero-hour Phishing Evades URL Classification</a:t>
            </a:r>
          </a:p>
        </p:txBody>
      </p:sp>
      <p:sp>
        <p:nvSpPr>
          <p:cNvPr id="47" name="Google Shape;234;p7">
            <a:extLst>
              <a:ext uri="{FF2B5EF4-FFF2-40B4-BE49-F238E27FC236}">
                <a16:creationId xmlns:a16="http://schemas.microsoft.com/office/drawing/2014/main" id="{3DE2C18D-0981-F339-D4BD-B67153E55652}"/>
              </a:ext>
            </a:extLst>
          </p:cNvPr>
          <p:cNvSpPr/>
          <p:nvPr/>
        </p:nvSpPr>
        <p:spPr>
          <a:xfrm rot="-20006">
            <a:off x="8915988" y="5696075"/>
            <a:ext cx="2263439" cy="313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E5353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Poppins"/>
                <a:sym typeface="Encode Sans Medium"/>
              </a:rPr>
              <a:t>Allows Access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pic>
        <p:nvPicPr>
          <p:cNvPr id="48" name="Google Shape;204;p7" descr="preencoded.png">
            <a:extLst>
              <a:ext uri="{FF2B5EF4-FFF2-40B4-BE49-F238E27FC236}">
                <a16:creationId xmlns:a16="http://schemas.microsoft.com/office/drawing/2014/main" id="{A68A039C-99C0-C707-816C-E074C7BBF6A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936841" y="7484307"/>
            <a:ext cx="1378324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223;p7" descr="preencoded.png">
            <a:extLst>
              <a:ext uri="{FF2B5EF4-FFF2-40B4-BE49-F238E27FC236}">
                <a16:creationId xmlns:a16="http://schemas.microsoft.com/office/drawing/2014/main" id="{658214A5-A672-5922-AB1A-E35D43DD374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878346" y="2449925"/>
            <a:ext cx="850883" cy="84603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232;p7">
            <a:extLst>
              <a:ext uri="{FF2B5EF4-FFF2-40B4-BE49-F238E27FC236}">
                <a16:creationId xmlns:a16="http://schemas.microsoft.com/office/drawing/2014/main" id="{96557CA6-90BC-65CE-BB72-5D0D0415F9C3}"/>
              </a:ext>
            </a:extLst>
          </p:cNvPr>
          <p:cNvSpPr/>
          <p:nvPr/>
        </p:nvSpPr>
        <p:spPr>
          <a:xfrm>
            <a:off x="11406331" y="6266032"/>
            <a:ext cx="3610685" cy="468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350"/>
              <a:buFont typeface="Inter SemiBold"/>
              <a:buNone/>
            </a:pPr>
            <a:r>
              <a:rPr lang="en-US" sz="2800" b="0" i="0" u="none" strike="noStrike" cap="none" err="1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infinity.icici</a:t>
            </a:r>
            <a:r>
              <a:rPr lang="en-US" sz="2800" b="0" i="0" u="none" strike="noStrike" cap="none" err="1">
                <a:solidFill>
                  <a:srgbClr val="C1272D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</a:t>
            </a:r>
            <a:r>
              <a:rPr lang="en-US" sz="2800" b="0" i="0" u="none" strike="noStrike" cap="none" err="1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bank.com</a:t>
            </a: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63" name="Google Shape;233;p7">
            <a:extLst>
              <a:ext uri="{FF2B5EF4-FFF2-40B4-BE49-F238E27FC236}">
                <a16:creationId xmlns:a16="http://schemas.microsoft.com/office/drawing/2014/main" id="{8A864705-C8AC-8B5C-F67E-D36FB09C3BF0}"/>
              </a:ext>
            </a:extLst>
          </p:cNvPr>
          <p:cNvSpPr/>
          <p:nvPr/>
        </p:nvSpPr>
        <p:spPr>
          <a:xfrm>
            <a:off x="15902196" y="8856340"/>
            <a:ext cx="185737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350"/>
              <a:buFont typeface="Inter SemiBold"/>
              <a:buNone/>
            </a:pP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infinity.icicibank.com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64" name="Google Shape;236;p7">
            <a:extLst>
              <a:ext uri="{FF2B5EF4-FFF2-40B4-BE49-F238E27FC236}">
                <a16:creationId xmlns:a16="http://schemas.microsoft.com/office/drawing/2014/main" id="{FB2E1988-C0EC-AE09-BFA9-E35E57F21237}"/>
              </a:ext>
            </a:extLst>
          </p:cNvPr>
          <p:cNvSpPr/>
          <p:nvPr/>
        </p:nvSpPr>
        <p:spPr>
          <a:xfrm>
            <a:off x="15600715" y="3450050"/>
            <a:ext cx="2247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infoman.com</a:t>
            </a:r>
            <a:b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</a:br>
            <a:r>
              <a:rPr lang="en-US" sz="28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Dark Web Marketplace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65" name="Google Shape;237;p7">
            <a:extLst>
              <a:ext uri="{FF2B5EF4-FFF2-40B4-BE49-F238E27FC236}">
                <a16:creationId xmlns:a16="http://schemas.microsoft.com/office/drawing/2014/main" id="{0F6E32AD-DAB2-B781-DEAA-052ACFE85CED}"/>
              </a:ext>
            </a:extLst>
          </p:cNvPr>
          <p:cNvSpPr/>
          <p:nvPr/>
        </p:nvSpPr>
        <p:spPr>
          <a:xfrm>
            <a:off x="13690894" y="3169267"/>
            <a:ext cx="1798622" cy="910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E5353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Credentials submitted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85F9D05-1CC5-0571-B30B-2857F9E3491F}"/>
              </a:ext>
            </a:extLst>
          </p:cNvPr>
          <p:cNvCxnSpPr>
            <a:cxnSpLocks/>
          </p:cNvCxnSpPr>
          <p:nvPr/>
        </p:nvCxnSpPr>
        <p:spPr>
          <a:xfrm>
            <a:off x="2322942" y="2971800"/>
            <a:ext cx="2239200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DB5FF0B6-6900-1533-C226-D4FF91673555}"/>
              </a:ext>
            </a:extLst>
          </p:cNvPr>
          <p:cNvCxnSpPr>
            <a:cxnSpLocks/>
          </p:cNvCxnSpPr>
          <p:nvPr/>
        </p:nvCxnSpPr>
        <p:spPr>
          <a:xfrm>
            <a:off x="8631044" y="5668581"/>
            <a:ext cx="3489620" cy="0"/>
          </a:xfrm>
          <a:prstGeom prst="straightConnector1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4" name="Graphic 73">
            <a:extLst>
              <a:ext uri="{FF2B5EF4-FFF2-40B4-BE49-F238E27FC236}">
                <a16:creationId xmlns:a16="http://schemas.microsoft.com/office/drawing/2014/main" id="{DB90C45E-BCEC-12AE-251D-F32E17B1BB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 flipH="1" flipV="1">
            <a:off x="9812333" y="5063891"/>
            <a:ext cx="494124" cy="432782"/>
          </a:xfrm>
          <a:prstGeom prst="rect">
            <a:avLst/>
          </a:prstGeom>
        </p:spPr>
      </p:pic>
      <p:sp>
        <p:nvSpPr>
          <p:cNvPr id="94" name="Google Shape;293;p8">
            <a:extLst>
              <a:ext uri="{FF2B5EF4-FFF2-40B4-BE49-F238E27FC236}">
                <a16:creationId xmlns:a16="http://schemas.microsoft.com/office/drawing/2014/main" id="{E395054C-1B4D-43C5-7EF6-C201E02E744E}"/>
              </a:ext>
            </a:extLst>
          </p:cNvPr>
          <p:cNvSpPr/>
          <p:nvPr/>
        </p:nvSpPr>
        <p:spPr>
          <a:xfrm>
            <a:off x="13641051" y="8631409"/>
            <a:ext cx="1633084" cy="237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Redirects to real site</a:t>
            </a:r>
            <a:endParaRPr lang="en-US" sz="2600" b="0" i="0" u="none" strike="noStrike" cap="none">
              <a:solidFill>
                <a:srgbClr val="FF5353"/>
              </a:solidFill>
              <a:latin typeface="+mn-lt"/>
              <a:ea typeface="Calibri"/>
              <a:cs typeface="Calibri"/>
            </a:endParaRPr>
          </a:p>
        </p:txBody>
      </p:sp>
      <p:cxnSp>
        <p:nvCxnSpPr>
          <p:cNvPr id="96" name="Elbow Connector 95">
            <a:extLst>
              <a:ext uri="{FF2B5EF4-FFF2-40B4-BE49-F238E27FC236}">
                <a16:creationId xmlns:a16="http://schemas.microsoft.com/office/drawing/2014/main" id="{426D981C-1C4B-4FAC-577F-15D599C1729F}"/>
              </a:ext>
            </a:extLst>
          </p:cNvPr>
          <p:cNvCxnSpPr>
            <a:cxnSpLocks/>
            <a:stCxn id="62" idx="2"/>
          </p:cNvCxnSpPr>
          <p:nvPr/>
        </p:nvCxnSpPr>
        <p:spPr>
          <a:xfrm rot="16200000" flipH="1">
            <a:off x="13697657" y="6248266"/>
            <a:ext cx="1796378" cy="2768344"/>
          </a:xfrm>
          <a:prstGeom prst="bentConnector2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7" name="Graphic 96">
            <a:extLst>
              <a:ext uri="{FF2B5EF4-FFF2-40B4-BE49-F238E27FC236}">
                <a16:creationId xmlns:a16="http://schemas.microsoft.com/office/drawing/2014/main" id="{934E1238-B8D7-BB1F-C662-16E3CC5012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953274">
            <a:off x="14126753" y="7760060"/>
            <a:ext cx="661680" cy="521324"/>
          </a:xfrm>
          <a:prstGeom prst="rect">
            <a:avLst/>
          </a:prstGeom>
        </p:spPr>
      </p:pic>
      <p:cxnSp>
        <p:nvCxnSpPr>
          <p:cNvPr id="98" name="Elbow Connector 97">
            <a:extLst>
              <a:ext uri="{FF2B5EF4-FFF2-40B4-BE49-F238E27FC236}">
                <a16:creationId xmlns:a16="http://schemas.microsoft.com/office/drawing/2014/main" id="{D23D9E3A-BDCC-2C80-13AC-D87E8A590F67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3531938" y="2756926"/>
            <a:ext cx="2116534" cy="2757063"/>
          </a:xfrm>
          <a:prstGeom prst="bentConnector2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84F51644-CB55-637D-B3CC-023497D67791}"/>
              </a:ext>
            </a:extLst>
          </p:cNvPr>
          <p:cNvGrpSpPr/>
          <p:nvPr/>
        </p:nvGrpSpPr>
        <p:grpSpPr>
          <a:xfrm>
            <a:off x="14283211" y="2344686"/>
            <a:ext cx="613988" cy="496330"/>
            <a:chOff x="13618932" y="2447245"/>
            <a:chExt cx="390525" cy="315689"/>
          </a:xfrm>
        </p:grpSpPr>
        <p:pic>
          <p:nvPicPr>
            <p:cNvPr id="107" name="Graphic 106">
              <a:extLst>
                <a:ext uri="{FF2B5EF4-FFF2-40B4-BE49-F238E27FC236}">
                  <a16:creationId xmlns:a16="http://schemas.microsoft.com/office/drawing/2014/main" id="{97F5EFB8-00B7-A216-0622-D0F88A9CE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3618932" y="2648634"/>
              <a:ext cx="390525" cy="114300"/>
            </a:xfrm>
            <a:prstGeom prst="rect">
              <a:avLst/>
            </a:prstGeom>
          </p:spPr>
        </p:pic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454FEB96-90DE-D204-C75D-5D5CFEA45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3771332" y="2491817"/>
              <a:ext cx="238125" cy="95250"/>
            </a:xfrm>
            <a:prstGeom prst="rect">
              <a:avLst/>
            </a:prstGeom>
          </p:spPr>
        </p:pic>
        <p:pic>
          <p:nvPicPr>
            <p:cNvPr id="109" name="Graphic 108">
              <a:extLst>
                <a:ext uri="{FF2B5EF4-FFF2-40B4-BE49-F238E27FC236}">
                  <a16:creationId xmlns:a16="http://schemas.microsoft.com/office/drawing/2014/main" id="{0B8EF4AC-6860-1333-5276-0AC44E568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3801280" y="2501342"/>
              <a:ext cx="47625" cy="38100"/>
            </a:xfrm>
            <a:prstGeom prst="rect">
              <a:avLst/>
            </a:prstGeom>
          </p:spPr>
        </p:pic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AA004C0A-84F5-7E35-E67E-4EE026456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3618932" y="2447245"/>
              <a:ext cx="171450" cy="171450"/>
            </a:xfrm>
            <a:prstGeom prst="rect">
              <a:avLst/>
            </a:prstGeom>
          </p:spPr>
        </p:pic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6E0C5473-8A32-46C4-6451-D98D31F7AAB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336215" y="2470046"/>
            <a:ext cx="866775" cy="84772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629A49A-D3D9-5C51-81A1-375EA4E9244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6119946" y="7959436"/>
            <a:ext cx="1381125" cy="790575"/>
          </a:xfrm>
          <a:prstGeom prst="rect">
            <a:avLst/>
          </a:prstGeom>
        </p:spPr>
      </p:pic>
      <p:sp>
        <p:nvSpPr>
          <p:cNvPr id="17" name="Google Shape;179;p6">
            <a:extLst>
              <a:ext uri="{FF2B5EF4-FFF2-40B4-BE49-F238E27FC236}">
                <a16:creationId xmlns:a16="http://schemas.microsoft.com/office/drawing/2014/main" id="{FE95D8E0-11B7-70C7-3F22-2A54C76C1ED6}"/>
              </a:ext>
            </a:extLst>
          </p:cNvPr>
          <p:cNvSpPr/>
          <p:nvPr/>
        </p:nvSpPr>
        <p:spPr>
          <a:xfrm>
            <a:off x="395492" y="4191000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Victim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CC98C5B-D3DD-8605-39AF-10B867C06127}"/>
              </a:ext>
            </a:extLst>
          </p:cNvPr>
          <p:cNvGrpSpPr/>
          <p:nvPr/>
        </p:nvGrpSpPr>
        <p:grpSpPr>
          <a:xfrm>
            <a:off x="195467" y="1704975"/>
            <a:ext cx="2209800" cy="2476500"/>
            <a:chOff x="2346178" y="1704975"/>
            <a:chExt cx="2209800" cy="2476500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B7F5E7C1-ED7B-3429-89E7-1D4BA23F0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2346178" y="1704975"/>
              <a:ext cx="2209800" cy="247650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D6323DE-FF30-8671-80B0-256334DC7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121886" y="2738023"/>
              <a:ext cx="714375" cy="714375"/>
            </a:xfrm>
            <a:prstGeom prst="rect">
              <a:avLst/>
            </a:prstGeom>
          </p:spPr>
        </p:pic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F63CF99B-0652-0CE3-1EFA-8E78911786D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181879" y="2290544"/>
            <a:ext cx="521327" cy="521327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1BF0CDDE-7E46-2644-AA38-DB11C09187CD}"/>
              </a:ext>
            </a:extLst>
          </p:cNvPr>
          <p:cNvGrpSpPr/>
          <p:nvPr/>
        </p:nvGrpSpPr>
        <p:grpSpPr>
          <a:xfrm>
            <a:off x="12319352" y="5193724"/>
            <a:ext cx="1784643" cy="1021554"/>
            <a:chOff x="12443291" y="5210697"/>
            <a:chExt cx="1381125" cy="790575"/>
          </a:xfrm>
        </p:grpSpPr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BE8C5F53-E350-F786-8A6B-14F4478F0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2443291" y="5210697"/>
              <a:ext cx="1381125" cy="790575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FDF397D6-D51E-E542-15B2-4E35B4212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2757801" y="5473513"/>
              <a:ext cx="752103" cy="220128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CFCBCC6-CE59-C8F7-CE1B-B8B476DDFDF3}"/>
              </a:ext>
            </a:extLst>
          </p:cNvPr>
          <p:cNvSpPr/>
          <p:nvPr/>
        </p:nvSpPr>
        <p:spPr>
          <a:xfrm>
            <a:off x="4735925" y="2147334"/>
            <a:ext cx="3673953" cy="7078570"/>
          </a:xfrm>
          <a:prstGeom prst="rect">
            <a:avLst/>
          </a:prstGeom>
          <a:solidFill>
            <a:srgbClr val="D2E9F5"/>
          </a:solidFill>
          <a:ln w="28575">
            <a:solidFill>
              <a:srgbClr val="00683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Google Shape;230;p7">
            <a:extLst>
              <a:ext uri="{FF2B5EF4-FFF2-40B4-BE49-F238E27FC236}">
                <a16:creationId xmlns:a16="http://schemas.microsoft.com/office/drawing/2014/main" id="{5596D442-1146-7B6B-42AE-F57DE1E1F785}"/>
              </a:ext>
            </a:extLst>
          </p:cNvPr>
          <p:cNvSpPr/>
          <p:nvPr/>
        </p:nvSpPr>
        <p:spPr>
          <a:xfrm rot="988">
            <a:off x="4841771" y="4979923"/>
            <a:ext cx="1425152" cy="591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Checks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website </a:t>
            </a:r>
            <a:b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</a:b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category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11" name="Google Shape;231;p7">
            <a:extLst>
              <a:ext uri="{FF2B5EF4-FFF2-40B4-BE49-F238E27FC236}">
                <a16:creationId xmlns:a16="http://schemas.microsoft.com/office/drawing/2014/main" id="{5E994814-C496-9A78-559F-79A35A265857}"/>
              </a:ext>
            </a:extLst>
          </p:cNvPr>
          <p:cNvSpPr/>
          <p:nvPr/>
        </p:nvSpPr>
        <p:spPr>
          <a:xfrm>
            <a:off x="4783198" y="8466385"/>
            <a:ext cx="3626680" cy="371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URL Classification DB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CC99561-BEFC-A373-17B3-0328224F01EC}"/>
              </a:ext>
            </a:extLst>
          </p:cNvPr>
          <p:cNvGrpSpPr/>
          <p:nvPr/>
        </p:nvGrpSpPr>
        <p:grpSpPr>
          <a:xfrm>
            <a:off x="6869622" y="5344273"/>
            <a:ext cx="1446162" cy="752475"/>
            <a:chOff x="6795363" y="5581520"/>
            <a:chExt cx="1567585" cy="45632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4C6DFF1-C9E5-5287-DFFC-0536B6518D33}"/>
                </a:ext>
              </a:extLst>
            </p:cNvPr>
            <p:cNvSpPr/>
            <p:nvPr/>
          </p:nvSpPr>
          <p:spPr>
            <a:xfrm>
              <a:off x="6795363" y="5581520"/>
              <a:ext cx="1567585" cy="225419"/>
            </a:xfrm>
            <a:prstGeom prst="rect">
              <a:avLst/>
            </a:prstGeom>
            <a:solidFill>
              <a:srgbClr val="FF5353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>
                  <a:solidFill>
                    <a:schemeClr val="bg1"/>
                  </a:solidFill>
                  <a:cs typeface="Poppins" pitchFamily="2" charset="77"/>
                </a:rPr>
                <a:t>Category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FDDAE2B-91D0-24E5-438B-E93E9F2C85AD}"/>
                </a:ext>
              </a:extLst>
            </p:cNvPr>
            <p:cNvSpPr/>
            <p:nvPr/>
          </p:nvSpPr>
          <p:spPr>
            <a:xfrm>
              <a:off x="6795363" y="5812429"/>
              <a:ext cx="1567585" cy="22541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>
                  <a:solidFill>
                    <a:srgbClr val="FF5353"/>
                  </a:solidFill>
                  <a:cs typeface="Poppins" pitchFamily="2" charset="77"/>
                </a:rPr>
                <a:t>Banking</a:t>
              </a:r>
            </a:p>
          </p:txBody>
        </p: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A808DCC-0557-F665-AAFA-24D385508ACB}"/>
              </a:ext>
            </a:extLst>
          </p:cNvPr>
          <p:cNvCxnSpPr>
            <a:cxnSpLocks/>
          </p:cNvCxnSpPr>
          <p:nvPr/>
        </p:nvCxnSpPr>
        <p:spPr>
          <a:xfrm flipV="1">
            <a:off x="6710100" y="4072060"/>
            <a:ext cx="0" cy="3078741"/>
          </a:xfrm>
          <a:prstGeom prst="straightConnector1">
            <a:avLst/>
          </a:prstGeom>
          <a:ln w="28575" cap="flat">
            <a:solidFill>
              <a:srgbClr val="FF5353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E263D01-D78C-E74D-ECDA-7661ECE3C42E}"/>
              </a:ext>
            </a:extLst>
          </p:cNvPr>
          <p:cNvCxnSpPr>
            <a:cxnSpLocks/>
          </p:cNvCxnSpPr>
          <p:nvPr/>
        </p:nvCxnSpPr>
        <p:spPr>
          <a:xfrm>
            <a:off x="6405647" y="4126186"/>
            <a:ext cx="0" cy="3078741"/>
          </a:xfrm>
          <a:prstGeom prst="straightConnector1">
            <a:avLst/>
          </a:prstGeom>
          <a:ln w="28575" cap="flat">
            <a:solidFill>
              <a:srgbClr val="3F938F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E12510A-0434-ED97-5303-AB89BAE35B7D}"/>
              </a:ext>
            </a:extLst>
          </p:cNvPr>
          <p:cNvGrpSpPr/>
          <p:nvPr/>
        </p:nvGrpSpPr>
        <p:grpSpPr>
          <a:xfrm>
            <a:off x="6138270" y="2538192"/>
            <a:ext cx="876300" cy="1212289"/>
            <a:chOff x="7985279" y="2595342"/>
            <a:chExt cx="876300" cy="1212289"/>
          </a:xfrm>
        </p:grpSpPr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93EAF105-BB9A-ACA8-2A9F-251C8724D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8189026" y="2720309"/>
              <a:ext cx="152400" cy="200025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A02FFEE9-BA5F-BDE3-C89B-665FFA89B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398894" y="2855447"/>
              <a:ext cx="57150" cy="9525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3EAA89EF-4B8A-88C5-883C-1F29E857D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8427469" y="2595342"/>
              <a:ext cx="152400" cy="200025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7299FFBB-BCFD-E999-B66B-901A1612B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8575511" y="2898166"/>
              <a:ext cx="152400" cy="200025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B6B674F-2F0F-AF5D-17E3-90CD8E72F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7985279" y="3055156"/>
              <a:ext cx="876300" cy="752475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A0BA72C5-AD94-C74F-DCCD-BBCA7AFE6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8700658" y="2680506"/>
              <a:ext cx="57150" cy="180975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FD6CDA0-206E-7149-AB89-F1764031A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075551" y="2605894"/>
              <a:ext cx="57151" cy="179618"/>
            </a:xfrm>
            <a:prstGeom prst="rect">
              <a:avLst/>
            </a:prstGeom>
          </p:spPr>
        </p:pic>
      </p:grpSp>
      <p:pic>
        <p:nvPicPr>
          <p:cNvPr id="37" name="Graphic 36">
            <a:extLst>
              <a:ext uri="{FF2B5EF4-FFF2-40B4-BE49-F238E27FC236}">
                <a16:creationId xmlns:a16="http://schemas.microsoft.com/office/drawing/2014/main" id="{EE6020B0-9BCC-98EE-FAC5-27590467231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6232797" y="7393522"/>
            <a:ext cx="638175" cy="876300"/>
          </a:xfrm>
          <a:prstGeom prst="rect">
            <a:avLst/>
          </a:prstGeom>
        </p:spPr>
      </p:pic>
      <p:sp>
        <p:nvSpPr>
          <p:cNvPr id="59" name="Google Shape;228;p7">
            <a:extLst>
              <a:ext uri="{FF2B5EF4-FFF2-40B4-BE49-F238E27FC236}">
                <a16:creationId xmlns:a16="http://schemas.microsoft.com/office/drawing/2014/main" id="{D18ACEB3-4A20-3DBC-2423-335D5AF21731}"/>
              </a:ext>
            </a:extLst>
          </p:cNvPr>
          <p:cNvSpPr/>
          <p:nvPr/>
        </p:nvSpPr>
        <p:spPr>
          <a:xfrm>
            <a:off x="5344791" y="9322514"/>
            <a:ext cx="245622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Security System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Inspects Traffic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13816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  <p:bldP spid="62" grpId="0"/>
      <p:bldP spid="63" grpId="0"/>
      <p:bldP spid="64" grpId="0"/>
      <p:bldP spid="65" grpId="0"/>
      <p:bldP spid="94" grpId="0"/>
      <p:bldP spid="9" grpId="0" animBg="1"/>
      <p:bldP spid="10" grpId="0"/>
      <p:bldP spid="11" grpId="0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3BC8-3BB3-B639-8E37-7F41E84F6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50;p13" descr="preencoded.png">
            <a:extLst>
              <a:ext uri="{FF2B5EF4-FFF2-40B4-BE49-F238E27FC236}">
                <a16:creationId xmlns:a16="http://schemas.microsoft.com/office/drawing/2014/main" id="{3747EE07-0CED-13DF-21AB-D081F3A1EA5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29111" y="3659090"/>
            <a:ext cx="2967992" cy="45215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235;p7">
            <a:extLst>
              <a:ext uri="{FF2B5EF4-FFF2-40B4-BE49-F238E27FC236}">
                <a16:creationId xmlns:a16="http://schemas.microsoft.com/office/drawing/2014/main" id="{BF0A8465-420E-1532-BFDF-9F05267FF138}"/>
              </a:ext>
            </a:extLst>
          </p:cNvPr>
          <p:cNvSpPr/>
          <p:nvPr/>
        </p:nvSpPr>
        <p:spPr>
          <a:xfrm>
            <a:off x="2461315" y="3115868"/>
            <a:ext cx="1962454" cy="198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/>
                <a:sym typeface="Encode Sans Medium"/>
              </a:rPr>
              <a:t>Clicks phishing link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737C87-4DCF-0321-0814-7F95C3F58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/>
          <a:lstStyle/>
          <a:p>
            <a:r>
              <a:rPr lang="en-US" spc="300">
                <a:sym typeface="Encode Sans"/>
              </a:rPr>
              <a:t>SafeSquid’s Anti-Phishing Measures</a:t>
            </a:r>
            <a:endParaRPr lang="en-GB" spc="300"/>
          </a:p>
        </p:txBody>
      </p:sp>
      <p:pic>
        <p:nvPicPr>
          <p:cNvPr id="48" name="Google Shape;204;p7" descr="preencoded.png">
            <a:extLst>
              <a:ext uri="{FF2B5EF4-FFF2-40B4-BE49-F238E27FC236}">
                <a16:creationId xmlns:a16="http://schemas.microsoft.com/office/drawing/2014/main" id="{39C364F2-E37B-AE50-9344-B4AB85AB1F5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936841" y="7484307"/>
            <a:ext cx="1378324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223;p7" descr="preencoded.png">
            <a:extLst>
              <a:ext uri="{FF2B5EF4-FFF2-40B4-BE49-F238E27FC236}">
                <a16:creationId xmlns:a16="http://schemas.microsoft.com/office/drawing/2014/main" id="{6EA35EBA-0228-CC8F-F495-CDAD14DDA6D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878346" y="2449925"/>
            <a:ext cx="850883" cy="84603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232;p7">
            <a:extLst>
              <a:ext uri="{FF2B5EF4-FFF2-40B4-BE49-F238E27FC236}">
                <a16:creationId xmlns:a16="http://schemas.microsoft.com/office/drawing/2014/main" id="{CD8CFA67-21C9-F4C3-2970-256D742BECF4}"/>
              </a:ext>
            </a:extLst>
          </p:cNvPr>
          <p:cNvSpPr/>
          <p:nvPr/>
        </p:nvSpPr>
        <p:spPr>
          <a:xfrm>
            <a:off x="14191629" y="3717233"/>
            <a:ext cx="3610685" cy="468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350"/>
              <a:buFont typeface="Inter SemiBold"/>
              <a:buNone/>
            </a:pPr>
            <a:r>
              <a:rPr lang="en-US" sz="2800" b="0" i="0" u="none" strike="noStrike" cap="none" err="1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infinity.icici</a:t>
            </a:r>
            <a:r>
              <a:rPr lang="en-US" sz="2800" b="0" i="0" u="none" strike="noStrike" cap="none" err="1">
                <a:solidFill>
                  <a:srgbClr val="C1272D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</a:t>
            </a:r>
            <a:r>
              <a:rPr lang="en-US" sz="2800" b="0" i="0" u="none" strike="noStrike" cap="none" err="1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bank.com</a:t>
            </a: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2C17224-FDFB-C3CA-AD90-3B04C934F873}"/>
              </a:ext>
            </a:extLst>
          </p:cNvPr>
          <p:cNvCxnSpPr>
            <a:cxnSpLocks/>
          </p:cNvCxnSpPr>
          <p:nvPr/>
        </p:nvCxnSpPr>
        <p:spPr>
          <a:xfrm>
            <a:off x="2322942" y="2971800"/>
            <a:ext cx="2239200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74" name="Graphic 73">
            <a:extLst>
              <a:ext uri="{FF2B5EF4-FFF2-40B4-BE49-F238E27FC236}">
                <a16:creationId xmlns:a16="http://schemas.microsoft.com/office/drawing/2014/main" id="{4C52CE02-125E-C1C2-B58F-F6DC982911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 flipH="1" flipV="1">
            <a:off x="10966045" y="2557340"/>
            <a:ext cx="494124" cy="432782"/>
          </a:xfrm>
          <a:prstGeom prst="rect">
            <a:avLst/>
          </a:prstGeom>
        </p:spPr>
      </p:pic>
      <p:sp>
        <p:nvSpPr>
          <p:cNvPr id="17" name="Google Shape;179;p6">
            <a:extLst>
              <a:ext uri="{FF2B5EF4-FFF2-40B4-BE49-F238E27FC236}">
                <a16:creationId xmlns:a16="http://schemas.microsoft.com/office/drawing/2014/main" id="{2E4E7380-980D-4A67-039B-7F8201CA3AF9}"/>
              </a:ext>
            </a:extLst>
          </p:cNvPr>
          <p:cNvSpPr/>
          <p:nvPr/>
        </p:nvSpPr>
        <p:spPr>
          <a:xfrm>
            <a:off x="395492" y="4191000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Victim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62BE220-55AC-3861-8162-D9791DFC8D02}"/>
              </a:ext>
            </a:extLst>
          </p:cNvPr>
          <p:cNvGrpSpPr/>
          <p:nvPr/>
        </p:nvGrpSpPr>
        <p:grpSpPr>
          <a:xfrm>
            <a:off x="195467" y="1704975"/>
            <a:ext cx="2209800" cy="2476500"/>
            <a:chOff x="2346178" y="1704975"/>
            <a:chExt cx="2209800" cy="2476500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D9561EB1-48D3-53D8-D953-408BFC619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346178" y="1704975"/>
              <a:ext cx="2209800" cy="247650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DD232B7F-1E23-5FED-BC6C-561E88AC4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121886" y="2738023"/>
              <a:ext cx="714375" cy="714375"/>
            </a:xfrm>
            <a:prstGeom prst="rect">
              <a:avLst/>
            </a:prstGeom>
          </p:spPr>
        </p:pic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4506BDC4-8137-7BAC-EF4A-682DFAB164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81879" y="2290544"/>
            <a:ext cx="521327" cy="521327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E47195B-65C5-A592-FBAA-B86E7225825F}"/>
              </a:ext>
            </a:extLst>
          </p:cNvPr>
          <p:cNvGrpSpPr/>
          <p:nvPr/>
        </p:nvGrpSpPr>
        <p:grpSpPr>
          <a:xfrm>
            <a:off x="15104650" y="2644925"/>
            <a:ext cx="1784643" cy="1021554"/>
            <a:chOff x="12443291" y="5210697"/>
            <a:chExt cx="1381125" cy="790575"/>
          </a:xfrm>
        </p:grpSpPr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1EA3C230-6E79-6C37-C276-53209F8B2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2443291" y="5210697"/>
              <a:ext cx="1381125" cy="790575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C08465C5-BAEA-0E55-35E0-133402982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2757801" y="5473513"/>
              <a:ext cx="752103" cy="220128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22F1405-16F8-E4A6-2479-95E515A90F4A}"/>
              </a:ext>
            </a:extLst>
          </p:cNvPr>
          <p:cNvSpPr/>
          <p:nvPr/>
        </p:nvSpPr>
        <p:spPr>
          <a:xfrm>
            <a:off x="4735925" y="2147334"/>
            <a:ext cx="3673953" cy="7078570"/>
          </a:xfrm>
          <a:prstGeom prst="rect">
            <a:avLst/>
          </a:prstGeom>
          <a:solidFill>
            <a:srgbClr val="D2E9F5"/>
          </a:solidFill>
          <a:ln w="28575">
            <a:solidFill>
              <a:srgbClr val="00683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Google Shape;230;p7">
            <a:extLst>
              <a:ext uri="{FF2B5EF4-FFF2-40B4-BE49-F238E27FC236}">
                <a16:creationId xmlns:a16="http://schemas.microsoft.com/office/drawing/2014/main" id="{6877B13A-EAED-B7C8-02DB-06572A050057}"/>
              </a:ext>
            </a:extLst>
          </p:cNvPr>
          <p:cNvSpPr/>
          <p:nvPr/>
        </p:nvSpPr>
        <p:spPr>
          <a:xfrm rot="988">
            <a:off x="4841771" y="4979923"/>
            <a:ext cx="1425152" cy="591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Checks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website </a:t>
            </a:r>
            <a:b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</a:b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category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11" name="Google Shape;231;p7">
            <a:extLst>
              <a:ext uri="{FF2B5EF4-FFF2-40B4-BE49-F238E27FC236}">
                <a16:creationId xmlns:a16="http://schemas.microsoft.com/office/drawing/2014/main" id="{A706753A-C733-4725-78D1-89D3E6FFA517}"/>
              </a:ext>
            </a:extLst>
          </p:cNvPr>
          <p:cNvSpPr/>
          <p:nvPr/>
        </p:nvSpPr>
        <p:spPr>
          <a:xfrm>
            <a:off x="4783198" y="8466385"/>
            <a:ext cx="3626680" cy="371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URL Classification DB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3EFAB2-8068-B404-2DD5-86F2D26F0DF5}"/>
              </a:ext>
            </a:extLst>
          </p:cNvPr>
          <p:cNvGrpSpPr/>
          <p:nvPr/>
        </p:nvGrpSpPr>
        <p:grpSpPr>
          <a:xfrm>
            <a:off x="6869622" y="5344273"/>
            <a:ext cx="1446162" cy="752475"/>
            <a:chOff x="6795363" y="5581520"/>
            <a:chExt cx="1567585" cy="45632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B77408-00EA-B8C1-7C79-49218828C51D}"/>
                </a:ext>
              </a:extLst>
            </p:cNvPr>
            <p:cNvSpPr/>
            <p:nvPr/>
          </p:nvSpPr>
          <p:spPr>
            <a:xfrm>
              <a:off x="6795363" y="5581520"/>
              <a:ext cx="1567585" cy="225419"/>
            </a:xfrm>
            <a:prstGeom prst="rect">
              <a:avLst/>
            </a:prstGeom>
            <a:solidFill>
              <a:srgbClr val="FF5353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>
                  <a:solidFill>
                    <a:schemeClr val="bg1"/>
                  </a:solidFill>
                  <a:cs typeface="Poppins" pitchFamily="2" charset="77"/>
                </a:rPr>
                <a:t>Category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90C9D-B226-FBAF-F488-D7BC8F0860AA}"/>
                </a:ext>
              </a:extLst>
            </p:cNvPr>
            <p:cNvSpPr/>
            <p:nvPr/>
          </p:nvSpPr>
          <p:spPr>
            <a:xfrm>
              <a:off x="6795363" y="5812429"/>
              <a:ext cx="1567585" cy="22541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>
                  <a:solidFill>
                    <a:srgbClr val="FF5353"/>
                  </a:solidFill>
                  <a:cs typeface="Poppins" pitchFamily="2" charset="77"/>
                </a:rPr>
                <a:t>Banking</a:t>
              </a:r>
            </a:p>
          </p:txBody>
        </p: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39FB3B6-54DE-5AE5-F0D3-D5670A64ABC4}"/>
              </a:ext>
            </a:extLst>
          </p:cNvPr>
          <p:cNvCxnSpPr>
            <a:cxnSpLocks/>
          </p:cNvCxnSpPr>
          <p:nvPr/>
        </p:nvCxnSpPr>
        <p:spPr>
          <a:xfrm flipV="1">
            <a:off x="6710100" y="4072060"/>
            <a:ext cx="0" cy="3078741"/>
          </a:xfrm>
          <a:prstGeom prst="straightConnector1">
            <a:avLst/>
          </a:prstGeom>
          <a:ln w="28575" cap="flat">
            <a:solidFill>
              <a:srgbClr val="FF5353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91E9782-A5EB-996F-EBB0-C22640231DFE}"/>
              </a:ext>
            </a:extLst>
          </p:cNvPr>
          <p:cNvCxnSpPr>
            <a:cxnSpLocks/>
          </p:cNvCxnSpPr>
          <p:nvPr/>
        </p:nvCxnSpPr>
        <p:spPr>
          <a:xfrm>
            <a:off x="6405647" y="4126186"/>
            <a:ext cx="0" cy="3078741"/>
          </a:xfrm>
          <a:prstGeom prst="straightConnector1">
            <a:avLst/>
          </a:prstGeom>
          <a:ln w="28575" cap="flat">
            <a:solidFill>
              <a:srgbClr val="3F938F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E8A9A1-B4E1-5C17-8D43-D45A26D046FB}"/>
              </a:ext>
            </a:extLst>
          </p:cNvPr>
          <p:cNvGrpSpPr/>
          <p:nvPr/>
        </p:nvGrpSpPr>
        <p:grpSpPr>
          <a:xfrm>
            <a:off x="6138270" y="2538192"/>
            <a:ext cx="876300" cy="1212289"/>
            <a:chOff x="7985279" y="2595342"/>
            <a:chExt cx="876300" cy="1212289"/>
          </a:xfrm>
        </p:grpSpPr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BC03213C-6D54-199F-6653-306419459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189026" y="2720309"/>
              <a:ext cx="152400" cy="200025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A3CB9EB7-065C-F00B-4944-206785B38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8398894" y="2855447"/>
              <a:ext cx="57150" cy="9525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EACD9F98-CBC1-EF3E-38E7-6DA93AB93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427469" y="2595342"/>
              <a:ext cx="152400" cy="200025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450CE013-4214-EE31-068C-C9467042A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575511" y="2898166"/>
              <a:ext cx="152400" cy="200025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2C545245-210D-97F7-6990-E441FC197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7985279" y="3055156"/>
              <a:ext cx="876300" cy="752475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BD0CB9C1-0247-E511-4942-1FBEA58DA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8700658" y="2680506"/>
              <a:ext cx="57150" cy="180975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E6E26408-C301-77FE-9EF3-EB232D7AC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8075551" y="2605894"/>
              <a:ext cx="57151" cy="179618"/>
            </a:xfrm>
            <a:prstGeom prst="rect">
              <a:avLst/>
            </a:prstGeom>
          </p:spPr>
        </p:pic>
      </p:grpSp>
      <p:pic>
        <p:nvPicPr>
          <p:cNvPr id="37" name="Graphic 36">
            <a:extLst>
              <a:ext uri="{FF2B5EF4-FFF2-40B4-BE49-F238E27FC236}">
                <a16:creationId xmlns:a16="http://schemas.microsoft.com/office/drawing/2014/main" id="{291E4B3F-A326-870B-0677-881DA758B1D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232797" y="7393522"/>
            <a:ext cx="638175" cy="876300"/>
          </a:xfrm>
          <a:prstGeom prst="rect">
            <a:avLst/>
          </a:prstGeom>
        </p:spPr>
      </p:pic>
      <p:sp>
        <p:nvSpPr>
          <p:cNvPr id="59" name="Google Shape;228;p7">
            <a:extLst>
              <a:ext uri="{FF2B5EF4-FFF2-40B4-BE49-F238E27FC236}">
                <a16:creationId xmlns:a16="http://schemas.microsoft.com/office/drawing/2014/main" id="{066865DB-4950-0DE1-F0CE-E59582A9C9C1}"/>
              </a:ext>
            </a:extLst>
          </p:cNvPr>
          <p:cNvSpPr/>
          <p:nvPr/>
        </p:nvSpPr>
        <p:spPr>
          <a:xfrm>
            <a:off x="5344791" y="9322514"/>
            <a:ext cx="245622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Security System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Inter SemiBold"/>
                <a:cs typeface="Poppins" pitchFamily="2" charset="77"/>
                <a:sym typeface="Inter SemiBold"/>
              </a:rPr>
              <a:t>Inspects Traffic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pic>
        <p:nvPicPr>
          <p:cNvPr id="4" name="Google Shape;284;p8" descr="preencoded.png">
            <a:extLst>
              <a:ext uri="{FF2B5EF4-FFF2-40B4-BE49-F238E27FC236}">
                <a16:creationId xmlns:a16="http://schemas.microsoft.com/office/drawing/2014/main" id="{E3124CF3-1806-CC46-43C5-5756F6E990D3}"/>
              </a:ext>
            </a:extLst>
          </p:cNvPr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8051776" y="1743764"/>
            <a:ext cx="750471" cy="75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297;p8">
            <a:extLst>
              <a:ext uri="{FF2B5EF4-FFF2-40B4-BE49-F238E27FC236}">
                <a16:creationId xmlns:a16="http://schemas.microsoft.com/office/drawing/2014/main" id="{DC7B1661-D783-9408-A469-94BB6B68EE31}"/>
              </a:ext>
            </a:extLst>
          </p:cNvPr>
          <p:cNvSpPr/>
          <p:nvPr/>
        </p:nvSpPr>
        <p:spPr>
          <a:xfrm>
            <a:off x="9729111" y="3202511"/>
            <a:ext cx="2967992" cy="92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Allows Access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"/>
              <a:buNone/>
            </a:pPr>
            <a:r>
              <a:rPr lang="en-US" sz="26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with form Security</a:t>
            </a: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pic>
        <p:nvPicPr>
          <p:cNvPr id="18" name="Google Shape;262;p8" descr="preencoded.png">
            <a:extLst>
              <a:ext uri="{FF2B5EF4-FFF2-40B4-BE49-F238E27FC236}">
                <a16:creationId xmlns:a16="http://schemas.microsoft.com/office/drawing/2014/main" id="{93002485-4EB6-F6E7-FBB5-634D6B44D747}"/>
              </a:ext>
            </a:extLst>
          </p:cNvPr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16516467" y="2379459"/>
            <a:ext cx="488824" cy="48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263;p8" descr="preencoded.png">
            <a:extLst>
              <a:ext uri="{FF2B5EF4-FFF2-40B4-BE49-F238E27FC236}">
                <a16:creationId xmlns:a16="http://schemas.microsoft.com/office/drawing/2014/main" id="{24A9AC5A-3CE6-0B9B-6B63-97C6DCC7493F}"/>
              </a:ext>
            </a:extLst>
          </p:cNvPr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14892673" y="6755175"/>
            <a:ext cx="2208593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264;p8" descr="preencoded.png">
            <a:extLst>
              <a:ext uri="{FF2B5EF4-FFF2-40B4-BE49-F238E27FC236}">
                <a16:creationId xmlns:a16="http://schemas.microsoft.com/office/drawing/2014/main" id="{238CCB90-7D74-B91D-41A0-DAAF17C6D4E5}"/>
              </a:ext>
            </a:extLst>
          </p:cNvPr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15864223" y="7964889"/>
            <a:ext cx="304800" cy="40976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293;p8">
            <a:extLst>
              <a:ext uri="{FF2B5EF4-FFF2-40B4-BE49-F238E27FC236}">
                <a16:creationId xmlns:a16="http://schemas.microsoft.com/office/drawing/2014/main" id="{3D8EEE0B-D5AB-B532-4F8D-BEA220B3CF53}"/>
              </a:ext>
            </a:extLst>
          </p:cNvPr>
          <p:cNvSpPr/>
          <p:nvPr/>
        </p:nvSpPr>
        <p:spPr>
          <a:xfrm>
            <a:off x="16143623" y="5157772"/>
            <a:ext cx="1911720" cy="231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Blocks Form Submission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296;p8">
            <a:extLst>
              <a:ext uri="{FF2B5EF4-FFF2-40B4-BE49-F238E27FC236}">
                <a16:creationId xmlns:a16="http://schemas.microsoft.com/office/drawing/2014/main" id="{FFA3D7EA-82D0-0BFB-D8C2-FB07EFC69B10}"/>
              </a:ext>
            </a:extLst>
          </p:cNvPr>
          <p:cNvSpPr/>
          <p:nvPr/>
        </p:nvSpPr>
        <p:spPr>
          <a:xfrm>
            <a:off x="14505465" y="9075530"/>
            <a:ext cx="309171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Security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Operations Center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12AE27D5-9121-6BC7-D0BA-F83EA132716D}"/>
              </a:ext>
            </a:extLst>
          </p:cNvPr>
          <p:cNvCxnSpPr>
            <a:cxnSpLocks/>
          </p:cNvCxnSpPr>
          <p:nvPr/>
        </p:nvCxnSpPr>
        <p:spPr>
          <a:xfrm rot="5400000">
            <a:off x="14712109" y="5619936"/>
            <a:ext cx="2569725" cy="2"/>
          </a:xfrm>
          <a:prstGeom prst="bentConnector3">
            <a:avLst>
              <a:gd name="adj1" fmla="val 50000"/>
            </a:avLst>
          </a:prstGeom>
          <a:ln w="34925" cap="flat">
            <a:solidFill>
              <a:srgbClr val="3F938F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92ECAE4-0B3F-590D-7F7C-97B08157F12C}"/>
              </a:ext>
            </a:extLst>
          </p:cNvPr>
          <p:cNvGrpSpPr/>
          <p:nvPr/>
        </p:nvGrpSpPr>
        <p:grpSpPr>
          <a:xfrm>
            <a:off x="14956173" y="5319339"/>
            <a:ext cx="743693" cy="601179"/>
            <a:chOff x="13618932" y="2447245"/>
            <a:chExt cx="390525" cy="315689"/>
          </a:xfrm>
        </p:grpSpPr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20E15A06-6F48-3D24-A07C-B5C69E81D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3618932" y="2648634"/>
              <a:ext cx="390525" cy="114300"/>
            </a:xfrm>
            <a:prstGeom prst="rect">
              <a:avLst/>
            </a:prstGeom>
          </p:spPr>
        </p:pic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5E511698-D266-2F8C-31D3-890E9B489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13771332" y="2491817"/>
              <a:ext cx="238125" cy="95250"/>
            </a:xfrm>
            <a:prstGeom prst="rect">
              <a:avLst/>
            </a:prstGeom>
          </p:spPr>
        </p:pic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ADB688C7-AE4C-A3EC-C50D-1DD8DF238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3801280" y="2501342"/>
              <a:ext cx="47625" cy="38100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7BAD9421-9F08-7D42-4153-83BA9E696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3618932" y="2447245"/>
              <a:ext cx="171450" cy="171450"/>
            </a:xfrm>
            <a:prstGeom prst="rect">
              <a:avLst/>
            </a:prstGeom>
          </p:spPr>
        </p:pic>
      </p:grp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C626C64-4F34-CE67-6F76-86503FA899C9}"/>
              </a:ext>
            </a:extLst>
          </p:cNvPr>
          <p:cNvCxnSpPr>
            <a:cxnSpLocks/>
          </p:cNvCxnSpPr>
          <p:nvPr/>
        </p:nvCxnSpPr>
        <p:spPr>
          <a:xfrm>
            <a:off x="8631044" y="3202511"/>
            <a:ext cx="5878800" cy="0"/>
          </a:xfrm>
          <a:prstGeom prst="straightConnector1">
            <a:avLst/>
          </a:prstGeom>
          <a:ln w="34925" cap="flat">
            <a:solidFill>
              <a:srgbClr val="3F938F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4683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36621-882D-8747-42BF-47E0E4308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8927-66B1-71A0-0002-14F40B57E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5531"/>
            <a:ext cx="15773400" cy="1095941"/>
          </a:xfrm>
        </p:spPr>
        <p:txBody>
          <a:bodyPr/>
          <a:lstStyle/>
          <a:p>
            <a:r>
              <a:rPr lang="en-GB"/>
              <a:t>Cross-Site Attacks</a:t>
            </a:r>
          </a:p>
        </p:txBody>
      </p:sp>
    </p:spTree>
    <p:extLst>
      <p:ext uri="{BB962C8B-B14F-4D97-AF65-F5344CB8AC3E}">
        <p14:creationId xmlns:p14="http://schemas.microsoft.com/office/powerpoint/2010/main" val="1795010770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32233A-579B-941F-EEF2-85B63B5E73F1}"/>
              </a:ext>
            </a:extLst>
          </p:cNvPr>
          <p:cNvSpPr/>
          <p:nvPr/>
        </p:nvSpPr>
        <p:spPr>
          <a:xfrm>
            <a:off x="13132139" y="5844382"/>
            <a:ext cx="1400400" cy="2743200"/>
          </a:xfrm>
          <a:prstGeom prst="rect">
            <a:avLst/>
          </a:prstGeom>
          <a:solidFill>
            <a:srgbClr val="9DC1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2600">
                <a:solidFill>
                  <a:schemeClr val="tx1"/>
                </a:solidFill>
              </a:rPr>
              <a:t>76%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9803AD-B45C-E1F6-A1F3-F3F77B149DEA}"/>
              </a:ext>
            </a:extLst>
          </p:cNvPr>
          <p:cNvSpPr/>
          <p:nvPr/>
        </p:nvSpPr>
        <p:spPr>
          <a:xfrm>
            <a:off x="13132139" y="4282581"/>
            <a:ext cx="1400400" cy="1561800"/>
          </a:xfrm>
          <a:prstGeom prst="rect">
            <a:avLst/>
          </a:prstGeom>
          <a:solidFill>
            <a:srgbClr val="4F9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2600"/>
              <a:t>20%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61DC7C-7381-1201-DE66-9FB6EEE25A91}"/>
              </a:ext>
            </a:extLst>
          </p:cNvPr>
          <p:cNvSpPr/>
          <p:nvPr/>
        </p:nvSpPr>
        <p:spPr>
          <a:xfrm>
            <a:off x="13133277" y="3634581"/>
            <a:ext cx="1411575" cy="642284"/>
          </a:xfrm>
          <a:prstGeom prst="rect">
            <a:avLst/>
          </a:prstGeom>
          <a:solidFill>
            <a:srgbClr val="2140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DF7329-463E-24B7-22C5-C04798737396}"/>
              </a:ext>
            </a:extLst>
          </p:cNvPr>
          <p:cNvSpPr/>
          <p:nvPr/>
        </p:nvSpPr>
        <p:spPr>
          <a:xfrm>
            <a:off x="10123377" y="3625057"/>
            <a:ext cx="1400400" cy="247650"/>
          </a:xfrm>
          <a:prstGeom prst="rect">
            <a:avLst/>
          </a:prstGeom>
          <a:solidFill>
            <a:srgbClr val="2140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428C8F-C000-7803-D7BD-9D14420D905C}"/>
              </a:ext>
            </a:extLst>
          </p:cNvPr>
          <p:cNvSpPr/>
          <p:nvPr/>
        </p:nvSpPr>
        <p:spPr>
          <a:xfrm>
            <a:off x="10123927" y="3872707"/>
            <a:ext cx="1400400" cy="779087"/>
          </a:xfrm>
          <a:prstGeom prst="rect">
            <a:avLst/>
          </a:prstGeom>
          <a:solidFill>
            <a:srgbClr val="4F95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2600"/>
              <a:t>5%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A83935-9055-EB49-3114-375F7A6A5B8E}"/>
              </a:ext>
            </a:extLst>
          </p:cNvPr>
          <p:cNvSpPr/>
          <p:nvPr/>
        </p:nvSpPr>
        <p:spPr>
          <a:xfrm>
            <a:off x="10124852" y="4651794"/>
            <a:ext cx="1400400" cy="3912811"/>
          </a:xfrm>
          <a:prstGeom prst="rect">
            <a:avLst/>
          </a:prstGeom>
          <a:solidFill>
            <a:srgbClr val="9DC1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2600">
                <a:solidFill>
                  <a:schemeClr val="tx1"/>
                </a:solidFill>
              </a:rPr>
              <a:t>94%</a:t>
            </a:r>
          </a:p>
        </p:txBody>
      </p:sp>
      <p:pic>
        <p:nvPicPr>
          <p:cNvPr id="321" name="Google Shape;321;p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52027" y="8576093"/>
            <a:ext cx="6829425" cy="11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09725" y="4991100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09725" y="7515225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09725" y="2562225"/>
            <a:ext cx="53472" cy="619125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9"/>
          <p:cNvSpPr/>
          <p:nvPr/>
        </p:nvSpPr>
        <p:spPr>
          <a:xfrm>
            <a:off x="1990725" y="2505075"/>
            <a:ext cx="1171575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39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30% </a:t>
            </a:r>
            <a:endParaRPr sz="3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9"/>
          <p:cNvSpPr/>
          <p:nvPr/>
        </p:nvSpPr>
        <p:spPr>
          <a:xfrm>
            <a:off x="13600939" y="3779511"/>
            <a:ext cx="476250" cy="35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FFFF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4%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342" name="Google Shape;342;p9"/>
          <p:cNvSpPr/>
          <p:nvPr/>
        </p:nvSpPr>
        <p:spPr>
          <a:xfrm>
            <a:off x="10450741" y="3532379"/>
            <a:ext cx="732064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FFFF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1%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343" name="Google Shape;343;p9"/>
          <p:cNvSpPr/>
          <p:nvPr/>
        </p:nvSpPr>
        <p:spPr>
          <a:xfrm>
            <a:off x="9652114" y="2643759"/>
            <a:ext cx="542925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400"/>
              <a:buFont typeface="Encode Sans"/>
              <a:buNone/>
            </a:pPr>
            <a:r>
              <a:rPr lang="en-US" sz="2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XSS Protection in most visited URLs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9"/>
          <p:cNvSpPr/>
          <p:nvPr/>
        </p:nvSpPr>
        <p:spPr>
          <a:xfrm>
            <a:off x="1990725" y="4953000"/>
            <a:ext cx="152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39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+80% </a:t>
            </a:r>
            <a:endParaRPr sz="3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9"/>
          <p:cNvSpPr/>
          <p:nvPr/>
        </p:nvSpPr>
        <p:spPr>
          <a:xfrm>
            <a:off x="1990725" y="7477125"/>
            <a:ext cx="1095375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39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57% </a:t>
            </a:r>
            <a:endParaRPr sz="3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9"/>
          <p:cNvSpPr/>
          <p:nvPr/>
        </p:nvSpPr>
        <p:spPr>
          <a:xfrm>
            <a:off x="1990725" y="3352800"/>
            <a:ext cx="4943475" cy="70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Web-based attacks occur due to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XSS vulnerabilities.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9"/>
          <p:cNvSpPr/>
          <p:nvPr/>
        </p:nvSpPr>
        <p:spPr>
          <a:xfrm>
            <a:off x="1990725" y="5800725"/>
            <a:ext cx="4906812" cy="70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XSS attacks are due to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insufficient input sanitization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9"/>
          <p:cNvSpPr/>
          <p:nvPr/>
        </p:nvSpPr>
        <p:spPr>
          <a:xfrm>
            <a:off x="1990725" y="8324850"/>
            <a:ext cx="5979723" cy="70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Developers lack adequate training in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mitigating cross-site vulnerabilities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9EFA6D-8A61-3AF2-8497-29308D22F0E0}"/>
              </a:ext>
            </a:extLst>
          </p:cNvPr>
          <p:cNvGrpSpPr/>
          <p:nvPr/>
        </p:nvGrpSpPr>
        <p:grpSpPr>
          <a:xfrm>
            <a:off x="15431752" y="5580182"/>
            <a:ext cx="1714500" cy="247650"/>
            <a:chOff x="15916275" y="4748784"/>
            <a:chExt cx="1714500" cy="247650"/>
          </a:xfrm>
        </p:grpSpPr>
        <p:pic>
          <p:nvPicPr>
            <p:cNvPr id="332" name="Google Shape;332;p9" descr="preencoded.p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5916275" y="4748784"/>
              <a:ext cx="1666875" cy="247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9" name="Google Shape;349;p9"/>
            <p:cNvSpPr/>
            <p:nvPr/>
          </p:nvSpPr>
          <p:spPr>
            <a:xfrm>
              <a:off x="16297275" y="4748784"/>
              <a:ext cx="1333500" cy="247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03F"/>
                </a:buClr>
                <a:buSzPts val="1500"/>
                <a:buFont typeface="Encode Sans Medium"/>
                <a:buNone/>
              </a:pPr>
              <a:r>
                <a:rPr lang="en-US" sz="1500" b="0" i="0" u="none" strike="noStrike" cap="none">
                  <a:solidFill>
                    <a:srgbClr val="1230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Misconfigured </a:t>
              </a:r>
              <a:endParaRPr sz="15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CF5B68D-0F79-B2E2-AC1A-ACC0E6E6AD9F}"/>
              </a:ext>
            </a:extLst>
          </p:cNvPr>
          <p:cNvGrpSpPr/>
          <p:nvPr/>
        </p:nvGrpSpPr>
        <p:grpSpPr>
          <a:xfrm>
            <a:off x="15432265" y="4927720"/>
            <a:ext cx="1228725" cy="247650"/>
            <a:chOff x="15916788" y="4057650"/>
            <a:chExt cx="1228725" cy="247650"/>
          </a:xfrm>
        </p:grpSpPr>
        <p:pic>
          <p:nvPicPr>
            <p:cNvPr id="333" name="Google Shape;333;p9" descr="preencoded.p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5916788" y="4057650"/>
              <a:ext cx="1171575" cy="247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0" name="Google Shape;350;p9"/>
            <p:cNvSpPr/>
            <p:nvPr/>
          </p:nvSpPr>
          <p:spPr>
            <a:xfrm>
              <a:off x="16297788" y="4057650"/>
              <a:ext cx="847725" cy="247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03F"/>
                </a:buClr>
                <a:buSzPts val="1500"/>
                <a:buFont typeface="Encode Sans Medium"/>
                <a:buNone/>
              </a:pPr>
              <a:r>
                <a:rPr lang="en-US" sz="1500" b="0" i="0" u="none" strike="noStrike" cap="none">
                  <a:solidFill>
                    <a:srgbClr val="1230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Effective </a:t>
              </a:r>
              <a:endParaRPr sz="15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67EBA9-49A0-15BC-E090-AA097A60D34A}"/>
              </a:ext>
            </a:extLst>
          </p:cNvPr>
          <p:cNvGrpSpPr/>
          <p:nvPr/>
        </p:nvGrpSpPr>
        <p:grpSpPr>
          <a:xfrm>
            <a:off x="15431752" y="6232645"/>
            <a:ext cx="1676400" cy="247650"/>
            <a:chOff x="15916275" y="5362575"/>
            <a:chExt cx="1676400" cy="247650"/>
          </a:xfrm>
        </p:grpSpPr>
        <p:pic>
          <p:nvPicPr>
            <p:cNvPr id="334" name="Google Shape;334;p9" descr="preencoded.p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5916275" y="5362575"/>
              <a:ext cx="1619250" cy="247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1" name="Google Shape;351;p9"/>
            <p:cNvSpPr/>
            <p:nvPr/>
          </p:nvSpPr>
          <p:spPr>
            <a:xfrm>
              <a:off x="16297275" y="5362575"/>
              <a:ext cx="1295400" cy="247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03F"/>
                </a:buClr>
                <a:buSzPts val="1500"/>
                <a:buFont typeface="Encode Sans Medium"/>
                <a:buNone/>
              </a:pPr>
              <a:r>
                <a:rPr lang="en-US" sz="1500" b="0" i="0" u="none" strike="noStrike" cap="none">
                  <a:solidFill>
                    <a:srgbClr val="1230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No protection </a:t>
              </a:r>
              <a:endParaRPr sz="15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3" name="Google Shape;363;p9"/>
          <p:cNvSpPr/>
          <p:nvPr/>
        </p:nvSpPr>
        <p:spPr>
          <a:xfrm>
            <a:off x="13132140" y="8730456"/>
            <a:ext cx="1412712" cy="514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Top 1K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9"/>
          <p:cNvSpPr/>
          <p:nvPr/>
        </p:nvSpPr>
        <p:spPr>
          <a:xfrm>
            <a:off x="10142652" y="8730456"/>
            <a:ext cx="1390650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Global (Top 1M)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A75CEA-6DEB-A1B3-2F66-DBE3CD387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Hidden Cost of “Ship Now, Secure Later” Culture</a:t>
            </a:r>
          </a:p>
        </p:txBody>
      </p:sp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D1780-AB1D-B6BB-9C3F-19924B0E9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>
                <a:latin typeface="+mj-lt"/>
              </a:rPr>
              <a:t>Agenda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C7C09E6C-30AF-ED89-081A-D289B101D5D3}"/>
              </a:ext>
            </a:extLst>
          </p:cNvPr>
          <p:cNvGraphicFramePr/>
          <p:nvPr/>
        </p:nvGraphicFramePr>
        <p:xfrm>
          <a:off x="5623303" y="10876707"/>
          <a:ext cx="7041395" cy="2834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C9B0B262-1EEA-88D2-F7BB-48C7CECBFAE2}"/>
              </a:ext>
            </a:extLst>
          </p:cNvPr>
          <p:cNvGraphicFramePr/>
          <p:nvPr/>
        </p:nvGraphicFramePr>
        <p:xfrm>
          <a:off x="1394259" y="-8400448"/>
          <a:ext cx="15499482" cy="812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F40776F-20DF-6E46-1BC2-313D03C71C53}"/>
              </a:ext>
            </a:extLst>
          </p:cNvPr>
          <p:cNvSpPr txBox="1"/>
          <p:nvPr/>
        </p:nvSpPr>
        <p:spPr>
          <a:xfrm>
            <a:off x="2569422" y="3541473"/>
            <a:ext cx="6107762" cy="3909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just" defTabSz="914400" eaLnBrk="1" fontAlgn="auto" latinLnBrk="0" hangingPunct="1">
              <a:lnSpc>
                <a:spcPct val="112190"/>
              </a:lnSpc>
              <a:buClr>
                <a:srgbClr val="FFFFFF"/>
              </a:buClr>
              <a:buSzPts val="2100"/>
              <a:buFont typeface="Encode Sans SemiBold"/>
              <a:buNone/>
              <a:tabLst/>
              <a:defRPr kumimoji="0" sz="2800" kern="0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oppins" pitchFamily="2" charset="77"/>
                <a:ea typeface="Encode Sans SemiBold"/>
                <a:cs typeface="Poppins" pitchFamily="2" charset="77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GB" sz="3600" b="1">
                <a:latin typeface="+mn-lt"/>
              </a:rPr>
              <a:t>Threat Landscape</a:t>
            </a:r>
          </a:p>
          <a:p>
            <a:pPr algn="r">
              <a:lnSpc>
                <a:spcPct val="150000"/>
              </a:lnSpc>
            </a:pPr>
            <a:r>
              <a:rPr lang="en-GB" sz="3600" b="1">
                <a:latin typeface="+mn-lt"/>
              </a:rPr>
              <a:t>Attack Vectors</a:t>
            </a:r>
          </a:p>
          <a:p>
            <a:pPr algn="r">
              <a:lnSpc>
                <a:spcPct val="150000"/>
              </a:lnSpc>
            </a:pPr>
            <a:r>
              <a:rPr lang="en-GB" sz="3600" b="1">
                <a:latin typeface="+mn-lt"/>
              </a:rPr>
              <a:t>Root Cause Analysis</a:t>
            </a:r>
          </a:p>
          <a:p>
            <a:pPr algn="r">
              <a:lnSpc>
                <a:spcPct val="150000"/>
              </a:lnSpc>
            </a:pPr>
            <a:r>
              <a:rPr lang="en-GB" sz="3600" b="1">
                <a:latin typeface="+mn-lt"/>
              </a:rPr>
              <a:t>Proactive Defence</a:t>
            </a:r>
          </a:p>
        </p:txBody>
      </p:sp>
      <p:sp>
        <p:nvSpPr>
          <p:cNvPr id="20" name="Google Shape;48;p3">
            <a:extLst>
              <a:ext uri="{FF2B5EF4-FFF2-40B4-BE49-F238E27FC236}">
                <a16:creationId xmlns:a16="http://schemas.microsoft.com/office/drawing/2014/main" id="{1D44DC74-C46D-596D-65D8-021380C3DC5A}"/>
              </a:ext>
            </a:extLst>
          </p:cNvPr>
          <p:cNvSpPr/>
          <p:nvPr/>
        </p:nvSpPr>
        <p:spPr>
          <a:xfrm>
            <a:off x="9702358" y="3972131"/>
            <a:ext cx="4237030" cy="5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Zero-Hour Phishing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1" name="Google Shape;50;p3">
            <a:extLst>
              <a:ext uri="{FF2B5EF4-FFF2-40B4-BE49-F238E27FC236}">
                <a16:creationId xmlns:a16="http://schemas.microsoft.com/office/drawing/2014/main" id="{0E3D5FD2-7E5C-DD23-197A-BD3AD5FB08E8}"/>
              </a:ext>
            </a:extLst>
          </p:cNvPr>
          <p:cNvSpPr/>
          <p:nvPr/>
        </p:nvSpPr>
        <p:spPr>
          <a:xfrm>
            <a:off x="9702358" y="4591256"/>
            <a:ext cx="3912295" cy="5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Cross-site Attacks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2" name="Google Shape;52;p3">
            <a:extLst>
              <a:ext uri="{FF2B5EF4-FFF2-40B4-BE49-F238E27FC236}">
                <a16:creationId xmlns:a16="http://schemas.microsoft.com/office/drawing/2014/main" id="{57CB7104-39E9-F218-E669-8E8C9823EC08}"/>
              </a:ext>
            </a:extLst>
          </p:cNvPr>
          <p:cNvSpPr/>
          <p:nvPr/>
        </p:nvSpPr>
        <p:spPr>
          <a:xfrm>
            <a:off x="9721408" y="6448631"/>
            <a:ext cx="3154577" cy="5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Cyber Slacking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3" name="Google Shape;53;p3">
            <a:extLst>
              <a:ext uri="{FF2B5EF4-FFF2-40B4-BE49-F238E27FC236}">
                <a16:creationId xmlns:a16="http://schemas.microsoft.com/office/drawing/2014/main" id="{F0E4BFFB-1B3C-56ED-0734-99B262C2FB26}"/>
              </a:ext>
            </a:extLst>
          </p:cNvPr>
          <p:cNvSpPr/>
          <p:nvPr/>
        </p:nvSpPr>
        <p:spPr>
          <a:xfrm>
            <a:off x="9702358" y="5829506"/>
            <a:ext cx="3896831" cy="5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Insider Data Theft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4" name="Google Shape;54;p3">
            <a:extLst>
              <a:ext uri="{FF2B5EF4-FFF2-40B4-BE49-F238E27FC236}">
                <a16:creationId xmlns:a16="http://schemas.microsoft.com/office/drawing/2014/main" id="{9F64FF7C-566D-70C5-4E34-725D33E3AFED}"/>
              </a:ext>
            </a:extLst>
          </p:cNvPr>
          <p:cNvSpPr/>
          <p:nvPr/>
        </p:nvSpPr>
        <p:spPr>
          <a:xfrm>
            <a:off x="9692833" y="5210381"/>
            <a:ext cx="4329812" cy="5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Encode Sans SemiBol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Encode Sans SemiBold"/>
                <a:cs typeface="Poppins" pitchFamily="2" charset="77"/>
                <a:sym typeface="Encode Sans SemiBold"/>
              </a:rPr>
              <a:t>Malware Infiltration 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pic>
        <p:nvPicPr>
          <p:cNvPr id="25" name="Google Shape;45;p3" descr="preencoded.png">
            <a:extLst>
              <a:ext uri="{FF2B5EF4-FFF2-40B4-BE49-F238E27FC236}">
                <a16:creationId xmlns:a16="http://schemas.microsoft.com/office/drawing/2014/main" id="{60E21E23-9920-1887-5D85-FE1A0068C3CA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5400000" flipV="1">
            <a:off x="7661837" y="5473599"/>
            <a:ext cx="2964327" cy="45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3699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501BC-4E7B-EA0D-CC9A-87D99125C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A2B67-3562-B14B-AB94-C33803B8F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Cross-Site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48F3FF9-221F-293B-E277-3A4B96A62483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5B8FC329-2A8F-33C7-B770-5342CD454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AF2FEE-3E3A-85BE-580B-D83D82233E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6055851"/>
              </p:ext>
            </p:extLst>
          </p:nvPr>
        </p:nvGraphicFramePr>
        <p:xfrm>
          <a:off x="6830386" y="1948547"/>
          <a:ext cx="10449170" cy="6389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5" name="Pentagon 4">
            <a:extLst>
              <a:ext uri="{FF2B5EF4-FFF2-40B4-BE49-F238E27FC236}">
                <a16:creationId xmlns:a16="http://schemas.microsoft.com/office/drawing/2014/main" id="{25D7E2EE-D2A2-4687-439F-87BA71416FA1}"/>
              </a:ext>
            </a:extLst>
          </p:cNvPr>
          <p:cNvSpPr/>
          <p:nvPr/>
        </p:nvSpPr>
        <p:spPr>
          <a:xfrm>
            <a:off x="-1" y="1736354"/>
            <a:ext cx="6523200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BBA3AF12-94DF-C2D1-EBB9-8ABE604A7867}"/>
              </a:ext>
            </a:extLst>
          </p:cNvPr>
          <p:cNvSpPr/>
          <p:nvPr/>
        </p:nvSpPr>
        <p:spPr>
          <a:xfrm>
            <a:off x="-1" y="2966947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2: Vulnerability Testing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087CDFC0-DCD2-D6C5-A78C-4535E092127F}"/>
              </a:ext>
            </a:extLst>
          </p:cNvPr>
          <p:cNvSpPr/>
          <p:nvPr/>
        </p:nvSpPr>
        <p:spPr>
          <a:xfrm>
            <a:off x="-1" y="5428132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Bypass Input Sanitisation</a:t>
            </a: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00ECAC69-56AF-FF69-4E1C-0C508F25AC40}"/>
              </a:ext>
            </a:extLst>
          </p:cNvPr>
          <p:cNvSpPr/>
          <p:nvPr/>
        </p:nvSpPr>
        <p:spPr>
          <a:xfrm>
            <a:off x="-1" y="6658724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  <p:sp>
        <p:nvSpPr>
          <p:cNvPr id="13" name="Pentagon 12">
            <a:extLst>
              <a:ext uri="{FF2B5EF4-FFF2-40B4-BE49-F238E27FC236}">
                <a16:creationId xmlns:a16="http://schemas.microsoft.com/office/drawing/2014/main" id="{CE701DBF-217D-C87C-9E43-2398A33AAA83}"/>
              </a:ext>
            </a:extLst>
          </p:cNvPr>
          <p:cNvSpPr/>
          <p:nvPr/>
        </p:nvSpPr>
        <p:spPr>
          <a:xfrm>
            <a:off x="-1" y="4197539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Craft XSS Script</a:t>
            </a:r>
          </a:p>
        </p:txBody>
      </p:sp>
    </p:spTree>
    <p:extLst>
      <p:ext uri="{BB962C8B-B14F-4D97-AF65-F5344CB8AC3E}">
        <p14:creationId xmlns:p14="http://schemas.microsoft.com/office/powerpoint/2010/main" val="2630592363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5F007-34C1-96B9-D7CB-D11FEEB78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F74D1-3455-2F28-410F-B6F5A7A47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Cross-Site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A6E2F5E-8B35-5196-FCAD-A555280CD8F5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11550154-7D13-3BC1-8F05-7708C0724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1BE738ED-CDA5-C388-BDD3-42C0E8DFF292}"/>
              </a:ext>
            </a:extLst>
          </p:cNvPr>
          <p:cNvSpPr/>
          <p:nvPr/>
        </p:nvSpPr>
        <p:spPr>
          <a:xfrm>
            <a:off x="-1" y="1736354"/>
            <a:ext cx="6523200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FA127C23-8BA5-7DEB-2213-2D82B9002CD3}"/>
              </a:ext>
            </a:extLst>
          </p:cNvPr>
          <p:cNvSpPr/>
          <p:nvPr/>
        </p:nvSpPr>
        <p:spPr>
          <a:xfrm>
            <a:off x="-1" y="2966947"/>
            <a:ext cx="6523200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Vulnerability Testing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7574D-C425-0802-8E36-F08452B5B59E}"/>
              </a:ext>
            </a:extLst>
          </p:cNvPr>
          <p:cNvSpPr txBox="1"/>
          <p:nvPr/>
        </p:nvSpPr>
        <p:spPr>
          <a:xfrm>
            <a:off x="10603198" y="3486966"/>
            <a:ext cx="7274720" cy="907680"/>
          </a:xfrm>
          <a:prstGeom prst="rect">
            <a:avLst/>
          </a:prstGeom>
          <a:solidFill>
            <a:srgbClr val="D2E3E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360000" tIns="270000" rIns="360000" bIns="270000" numCol="1" spcCol="127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defRPr sz="2800" kern="1200">
                <a:solidFill>
                  <a:sysClr val="windowText" lastClr="000000"/>
                </a:solidFill>
                <a:cs typeface="Poppins" pitchFamily="2" charset="77"/>
              </a:defRPr>
            </a:lvl1pPr>
          </a:lstStyle>
          <a:p>
            <a:r>
              <a:rPr lang="en-US" sz="2600"/>
              <a:t>Comment Section vulnerable to XSS injection</a:t>
            </a:r>
            <a:endParaRPr lang="en-IN" sz="26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A0FB20-A18B-24ED-A666-E87D12E94923}"/>
              </a:ext>
            </a:extLst>
          </p:cNvPr>
          <p:cNvSpPr txBox="1"/>
          <p:nvPr/>
        </p:nvSpPr>
        <p:spPr>
          <a:xfrm>
            <a:off x="10603198" y="7164215"/>
            <a:ext cx="7274720" cy="941751"/>
          </a:xfrm>
          <a:prstGeom prst="rect">
            <a:avLst/>
          </a:prstGeom>
          <a:solidFill>
            <a:srgbClr val="D2E3E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360000" tIns="270000" rIns="360000" bIns="270000" numCol="1" spcCol="127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defRPr sz="2800" kern="1200">
                <a:solidFill>
                  <a:sysClr val="windowText" lastClr="000000"/>
                </a:solidFill>
                <a:cs typeface="Poppins" pitchFamily="2" charset="77"/>
              </a:defRPr>
            </a:lvl1pPr>
          </a:lstStyle>
          <a:p>
            <a:r>
              <a:rPr lang="en-US" sz="2600"/>
              <a:t>Profile update API vulnerable to CSRF</a:t>
            </a:r>
            <a:endParaRPr lang="en-IN" sz="2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7AC330-54FC-BF33-04F4-B59917E63796}"/>
              </a:ext>
            </a:extLst>
          </p:cNvPr>
          <p:cNvSpPr/>
          <p:nvPr/>
        </p:nvSpPr>
        <p:spPr>
          <a:xfrm>
            <a:off x="10999935" y="2257766"/>
            <a:ext cx="4444605" cy="758051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r>
              <a:rPr lang="en-GB" sz="2800" b="1">
                <a:solidFill>
                  <a:schemeClr val="tx1"/>
                </a:solidFill>
              </a:rPr>
              <a:t>Input Sanitisation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D7C72CB1-CA44-AC23-B30D-002717915974}"/>
              </a:ext>
            </a:extLst>
          </p:cNvPr>
          <p:cNvSpPr>
            <a:spLocks noChangeAspect="1"/>
          </p:cNvSpPr>
          <p:nvPr/>
        </p:nvSpPr>
        <p:spPr>
          <a:xfrm>
            <a:off x="10603197" y="2150787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6BE9D98-1052-B151-5039-76E050671690}"/>
              </a:ext>
            </a:extLst>
          </p:cNvPr>
          <p:cNvSpPr/>
          <p:nvPr/>
        </p:nvSpPr>
        <p:spPr>
          <a:xfrm>
            <a:off x="10999937" y="5987604"/>
            <a:ext cx="4444605" cy="758051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810000" tIns="162000" bIns="162000" rtlCol="0" anchor="ctr">
            <a:spAutoFit/>
          </a:bodyPr>
          <a:lstStyle/>
          <a:p>
            <a:r>
              <a:rPr lang="en-GB" sz="2800" b="1">
                <a:solidFill>
                  <a:schemeClr val="tx1"/>
                </a:solidFill>
              </a:rPr>
              <a:t>CORS / CSP Policy</a:t>
            </a: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B559CBA-1206-F4AB-0ABC-667E3C86DCDC}"/>
              </a:ext>
            </a:extLst>
          </p:cNvPr>
          <p:cNvSpPr>
            <a:spLocks noChangeAspect="1"/>
          </p:cNvSpPr>
          <p:nvPr/>
        </p:nvSpPr>
        <p:spPr>
          <a:xfrm>
            <a:off x="10603199" y="5880626"/>
            <a:ext cx="972000" cy="972000"/>
          </a:xfrm>
          <a:custGeom>
            <a:avLst/>
            <a:gdLst>
              <a:gd name="connsiteX0" fmla="*/ 358707 w 710988"/>
              <a:gd name="connsiteY0" fmla="*/ 508496 h 710988"/>
              <a:gd name="connsiteX1" fmla="*/ 316703 w 710988"/>
              <a:gd name="connsiteY1" fmla="*/ 550500 h 710988"/>
              <a:gd name="connsiteX2" fmla="*/ 358707 w 710988"/>
              <a:gd name="connsiteY2" fmla="*/ 592503 h 710988"/>
              <a:gd name="connsiteX3" fmla="*/ 400710 w 710988"/>
              <a:gd name="connsiteY3" fmla="*/ 550500 h 710988"/>
              <a:gd name="connsiteX4" fmla="*/ 358707 w 710988"/>
              <a:gd name="connsiteY4" fmla="*/ 508496 h 710988"/>
              <a:gd name="connsiteX5" fmla="*/ 329041 w 710988"/>
              <a:gd name="connsiteY5" fmla="*/ 177717 h 710988"/>
              <a:gd name="connsiteX6" fmla="*/ 333976 w 710988"/>
              <a:gd name="connsiteY6" fmla="*/ 476416 h 710988"/>
              <a:gd name="connsiteX7" fmla="*/ 383436 w 710988"/>
              <a:gd name="connsiteY7" fmla="*/ 476416 h 710988"/>
              <a:gd name="connsiteX8" fmla="*/ 388371 w 710988"/>
              <a:gd name="connsiteY8" fmla="*/ 177717 h 710988"/>
              <a:gd name="connsiteX9" fmla="*/ 355494 w 710988"/>
              <a:gd name="connsiteY9" fmla="*/ 0 h 710988"/>
              <a:gd name="connsiteX10" fmla="*/ 710988 w 710988"/>
              <a:gd name="connsiteY10" fmla="*/ 355494 h 710988"/>
              <a:gd name="connsiteX11" fmla="*/ 355494 w 710988"/>
              <a:gd name="connsiteY11" fmla="*/ 710988 h 710988"/>
              <a:gd name="connsiteX12" fmla="*/ 0 w 710988"/>
              <a:gd name="connsiteY12" fmla="*/ 355494 h 710988"/>
              <a:gd name="connsiteX13" fmla="*/ 355494 w 710988"/>
              <a:gd name="connsiteY13" fmla="*/ 0 h 7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0988" h="710988">
                <a:moveTo>
                  <a:pt x="358707" y="508496"/>
                </a:moveTo>
                <a:cubicBezTo>
                  <a:pt x="335509" y="508496"/>
                  <a:pt x="316703" y="527302"/>
                  <a:pt x="316703" y="550500"/>
                </a:cubicBezTo>
                <a:cubicBezTo>
                  <a:pt x="316703" y="573698"/>
                  <a:pt x="335509" y="592503"/>
                  <a:pt x="358707" y="592503"/>
                </a:cubicBezTo>
                <a:cubicBezTo>
                  <a:pt x="381905" y="592503"/>
                  <a:pt x="400710" y="573698"/>
                  <a:pt x="400710" y="550500"/>
                </a:cubicBezTo>
                <a:cubicBezTo>
                  <a:pt x="400710" y="527302"/>
                  <a:pt x="381905" y="508496"/>
                  <a:pt x="358707" y="508496"/>
                </a:cubicBezTo>
                <a:close/>
                <a:moveTo>
                  <a:pt x="329041" y="177717"/>
                </a:moveTo>
                <a:lnTo>
                  <a:pt x="333976" y="476416"/>
                </a:lnTo>
                <a:lnTo>
                  <a:pt x="383436" y="476416"/>
                </a:lnTo>
                <a:lnTo>
                  <a:pt x="388371" y="177717"/>
                </a:lnTo>
                <a:close/>
                <a:moveTo>
                  <a:pt x="355494" y="0"/>
                </a:moveTo>
                <a:cubicBezTo>
                  <a:pt x="551828" y="0"/>
                  <a:pt x="710988" y="159160"/>
                  <a:pt x="710988" y="355494"/>
                </a:cubicBezTo>
                <a:cubicBezTo>
                  <a:pt x="710988" y="551828"/>
                  <a:pt x="551828" y="710988"/>
                  <a:pt x="355494" y="710988"/>
                </a:cubicBezTo>
                <a:cubicBezTo>
                  <a:pt x="159160" y="710988"/>
                  <a:pt x="0" y="551828"/>
                  <a:pt x="0" y="355494"/>
                </a:cubicBezTo>
                <a:cubicBezTo>
                  <a:pt x="0" y="159160"/>
                  <a:pt x="159160" y="0"/>
                  <a:pt x="355494" y="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240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B1E0F1B-6764-DCB8-415E-F65F71F6DFDD}"/>
              </a:ext>
            </a:extLst>
          </p:cNvPr>
          <p:cNvGrpSpPr/>
          <p:nvPr/>
        </p:nvGrpSpPr>
        <p:grpSpPr>
          <a:xfrm>
            <a:off x="7222009" y="2103750"/>
            <a:ext cx="3066725" cy="2284863"/>
            <a:chOff x="4814672" y="1402500"/>
            <a:chExt cx="2044483" cy="152324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5F32A9E-0C10-5D7D-6877-925ED767E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814672" y="1443762"/>
              <a:ext cx="2044483" cy="148198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3042358-74C9-4EAC-F278-D76983CDDBF4}"/>
                </a:ext>
              </a:extLst>
            </p:cNvPr>
            <p:cNvSpPr txBox="1"/>
            <p:nvPr/>
          </p:nvSpPr>
          <p:spPr>
            <a:xfrm>
              <a:off x="4901594" y="1402500"/>
              <a:ext cx="12097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>
                  <a:solidFill>
                    <a:schemeClr val="bg1"/>
                  </a:solidFill>
                  <a:latin typeface="+mn-lt"/>
                </a:rPr>
                <a:t>TechNews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2B1F59D-4115-ED27-4612-D570559F9729}"/>
              </a:ext>
            </a:extLst>
          </p:cNvPr>
          <p:cNvGrpSpPr/>
          <p:nvPr/>
        </p:nvGrpSpPr>
        <p:grpSpPr>
          <a:xfrm>
            <a:off x="7222009" y="5882996"/>
            <a:ext cx="2997827" cy="2222970"/>
            <a:chOff x="5436264" y="3751603"/>
            <a:chExt cx="1901554" cy="1410054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0B629E2E-1D2B-64A0-2F77-C8FB87950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436264" y="3783281"/>
              <a:ext cx="1901554" cy="137837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D0C491-9A00-93E5-EF1C-A56A3A65CA6D}"/>
                </a:ext>
              </a:extLst>
            </p:cNvPr>
            <p:cNvSpPr txBox="1"/>
            <p:nvPr/>
          </p:nvSpPr>
          <p:spPr>
            <a:xfrm>
              <a:off x="5507724" y="3751603"/>
              <a:ext cx="1209755" cy="292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err="1">
                  <a:solidFill>
                    <a:schemeClr val="bg1"/>
                  </a:solidFill>
                  <a:latin typeface="+mn-lt"/>
                </a:rPr>
                <a:t>BankEase</a:t>
              </a:r>
              <a:endParaRPr lang="en-GB" sz="240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3" name="Pentagon 2">
            <a:extLst>
              <a:ext uri="{FF2B5EF4-FFF2-40B4-BE49-F238E27FC236}">
                <a16:creationId xmlns:a16="http://schemas.microsoft.com/office/drawing/2014/main" id="{7CF7B2BB-7144-2182-837B-CB6145E449F4}"/>
              </a:ext>
            </a:extLst>
          </p:cNvPr>
          <p:cNvSpPr/>
          <p:nvPr/>
        </p:nvSpPr>
        <p:spPr>
          <a:xfrm>
            <a:off x="-1" y="5428132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Bypass Input Sanitisation</a:t>
            </a:r>
          </a:p>
        </p:txBody>
      </p:sp>
      <p:sp>
        <p:nvSpPr>
          <p:cNvPr id="5" name="Pentagon 4">
            <a:extLst>
              <a:ext uri="{FF2B5EF4-FFF2-40B4-BE49-F238E27FC236}">
                <a16:creationId xmlns:a16="http://schemas.microsoft.com/office/drawing/2014/main" id="{C98F619D-63AB-7B11-3174-4B1573F8AD52}"/>
              </a:ext>
            </a:extLst>
          </p:cNvPr>
          <p:cNvSpPr/>
          <p:nvPr/>
        </p:nvSpPr>
        <p:spPr>
          <a:xfrm>
            <a:off x="-1" y="6658724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B577FEDE-D43C-7858-4AC9-D91EDE8E6FD8}"/>
              </a:ext>
            </a:extLst>
          </p:cNvPr>
          <p:cNvSpPr/>
          <p:nvPr/>
        </p:nvSpPr>
        <p:spPr>
          <a:xfrm>
            <a:off x="-1" y="4197539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Craft XSS Script</a:t>
            </a:r>
          </a:p>
        </p:txBody>
      </p:sp>
    </p:spTree>
    <p:extLst>
      <p:ext uri="{BB962C8B-B14F-4D97-AF65-F5344CB8AC3E}">
        <p14:creationId xmlns:p14="http://schemas.microsoft.com/office/powerpoint/2010/main" val="36211813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580CE-6B7F-BCF2-1B2C-4C0AB045A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C094-C832-9598-9939-233B2B2D8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Cross-Site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604F618-0ACE-4DB6-AA23-CAC81A0208F4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823BAA9A-CE44-A608-7C3B-5E0B1B9F1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6D771075-6A6F-EBED-0857-7515D664C0C9}"/>
              </a:ext>
            </a:extLst>
          </p:cNvPr>
          <p:cNvSpPr/>
          <p:nvPr/>
        </p:nvSpPr>
        <p:spPr>
          <a:xfrm>
            <a:off x="-1" y="1736354"/>
            <a:ext cx="6523200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7AC344D8-F79B-B9B8-2402-7DFD011BFD56}"/>
              </a:ext>
            </a:extLst>
          </p:cNvPr>
          <p:cNvSpPr/>
          <p:nvPr/>
        </p:nvSpPr>
        <p:spPr>
          <a:xfrm>
            <a:off x="-1" y="2966947"/>
            <a:ext cx="6523200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Vulnerability Testing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A9FD36EF-CE79-FD7C-C88F-F18DE60AACD0}"/>
              </a:ext>
            </a:extLst>
          </p:cNvPr>
          <p:cNvSpPr/>
          <p:nvPr/>
        </p:nvSpPr>
        <p:spPr>
          <a:xfrm>
            <a:off x="-1" y="4197539"/>
            <a:ext cx="6523200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Craft XSS Script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195FB6-E6E4-D746-B856-300814056349}"/>
              </a:ext>
            </a:extLst>
          </p:cNvPr>
          <p:cNvSpPr txBox="1"/>
          <p:nvPr/>
        </p:nvSpPr>
        <p:spPr>
          <a:xfrm>
            <a:off x="14671131" y="6426557"/>
            <a:ext cx="2601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+mn-lt"/>
                <a:cs typeface="Arial" panose="020B0604020202020204" pitchFamily="34" charset="0"/>
              </a:rPr>
              <a:t>bankease.com</a:t>
            </a:r>
            <a:endParaRPr lang="en-IN" sz="2800"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1D9D6DF-6B9E-D7F5-B73A-CC1219EB6F38}"/>
              </a:ext>
            </a:extLst>
          </p:cNvPr>
          <p:cNvGrpSpPr/>
          <p:nvPr/>
        </p:nvGrpSpPr>
        <p:grpSpPr>
          <a:xfrm>
            <a:off x="15545604" y="5264020"/>
            <a:ext cx="892985" cy="1112700"/>
            <a:chOff x="15545604" y="5264020"/>
            <a:chExt cx="892985" cy="1112700"/>
          </a:xfrm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6992D57-46C1-AD50-2F61-6D397A51ADCB}"/>
                </a:ext>
              </a:extLst>
            </p:cNvPr>
            <p:cNvSpPr/>
            <p:nvPr/>
          </p:nvSpPr>
          <p:spPr>
            <a:xfrm>
              <a:off x="15635539" y="5884545"/>
              <a:ext cx="710777" cy="90234"/>
            </a:xfrm>
            <a:custGeom>
              <a:avLst/>
              <a:gdLst>
                <a:gd name="connsiteX0" fmla="*/ 691343 w 710777"/>
                <a:gd name="connsiteY0" fmla="*/ 0 h 90234"/>
                <a:gd name="connsiteX1" fmla="*/ 22211 w 710777"/>
                <a:gd name="connsiteY1" fmla="*/ 0 h 90234"/>
                <a:gd name="connsiteX2" fmla="*/ 0 w 710777"/>
                <a:gd name="connsiteY2" fmla="*/ 24990 h 90234"/>
                <a:gd name="connsiteX3" fmla="*/ 0 w 710777"/>
                <a:gd name="connsiteY3" fmla="*/ 69411 h 90234"/>
                <a:gd name="connsiteX4" fmla="*/ 20824 w 710777"/>
                <a:gd name="connsiteY4" fmla="*/ 90235 h 90234"/>
                <a:gd name="connsiteX5" fmla="*/ 689953 w 710777"/>
                <a:gd name="connsiteY5" fmla="*/ 90235 h 90234"/>
                <a:gd name="connsiteX6" fmla="*/ 710777 w 710777"/>
                <a:gd name="connsiteY6" fmla="*/ 69411 h 90234"/>
                <a:gd name="connsiteX7" fmla="*/ 710777 w 710777"/>
                <a:gd name="connsiteY7" fmla="*/ 24990 h 90234"/>
                <a:gd name="connsiteX8" fmla="*/ 691343 w 710777"/>
                <a:gd name="connsiteY8" fmla="*/ 0 h 9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777" h="90234">
                  <a:moveTo>
                    <a:pt x="691343" y="0"/>
                  </a:moveTo>
                  <a:lnTo>
                    <a:pt x="22211" y="0"/>
                  </a:lnTo>
                  <a:cubicBezTo>
                    <a:pt x="9324" y="4166"/>
                    <a:pt x="0" y="13490"/>
                    <a:pt x="0" y="24990"/>
                  </a:cubicBezTo>
                  <a:lnTo>
                    <a:pt x="0" y="69411"/>
                  </a:lnTo>
                  <a:cubicBezTo>
                    <a:pt x="0" y="80911"/>
                    <a:pt x="9324" y="90235"/>
                    <a:pt x="20824" y="90235"/>
                  </a:cubicBezTo>
                  <a:lnTo>
                    <a:pt x="689953" y="90235"/>
                  </a:lnTo>
                  <a:cubicBezTo>
                    <a:pt x="701453" y="90235"/>
                    <a:pt x="710777" y="80911"/>
                    <a:pt x="710777" y="69411"/>
                  </a:cubicBezTo>
                  <a:lnTo>
                    <a:pt x="710777" y="24990"/>
                  </a:lnTo>
                  <a:cubicBezTo>
                    <a:pt x="710777" y="13490"/>
                    <a:pt x="701453" y="4166"/>
                    <a:pt x="691343" y="0"/>
                  </a:cubicBez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AA9BDA56-1EAD-21CC-9C86-B9C5B2E97FAD}"/>
                </a:ext>
              </a:extLst>
            </p:cNvPr>
            <p:cNvSpPr/>
            <p:nvPr/>
          </p:nvSpPr>
          <p:spPr>
            <a:xfrm>
              <a:off x="15635539" y="5264020"/>
              <a:ext cx="710777" cy="222112"/>
            </a:xfrm>
            <a:custGeom>
              <a:avLst/>
              <a:gdLst>
                <a:gd name="connsiteX0" fmla="*/ 697934 w 710777"/>
                <a:gd name="connsiteY0" fmla="*/ 140410 h 222112"/>
                <a:gd name="connsiteX1" fmla="*/ 363370 w 710777"/>
                <a:gd name="connsiteY1" fmla="*/ 1591 h 222112"/>
                <a:gd name="connsiteX2" fmla="*/ 347408 w 710777"/>
                <a:gd name="connsiteY2" fmla="*/ 1591 h 222112"/>
                <a:gd name="connsiteX3" fmla="*/ 12843 w 710777"/>
                <a:gd name="connsiteY3" fmla="*/ 140410 h 222112"/>
                <a:gd name="connsiteX4" fmla="*/ 0 w 710777"/>
                <a:gd name="connsiteY4" fmla="*/ 159641 h 222112"/>
                <a:gd name="connsiteX5" fmla="*/ 0 w 710777"/>
                <a:gd name="connsiteY5" fmla="*/ 201289 h 222112"/>
                <a:gd name="connsiteX6" fmla="*/ 20824 w 710777"/>
                <a:gd name="connsiteY6" fmla="*/ 222112 h 222112"/>
                <a:gd name="connsiteX7" fmla="*/ 689953 w 710777"/>
                <a:gd name="connsiteY7" fmla="*/ 222112 h 222112"/>
                <a:gd name="connsiteX8" fmla="*/ 710777 w 710777"/>
                <a:gd name="connsiteY8" fmla="*/ 201289 h 222112"/>
                <a:gd name="connsiteX9" fmla="*/ 710777 w 710777"/>
                <a:gd name="connsiteY9" fmla="*/ 159641 h 222112"/>
                <a:gd name="connsiteX10" fmla="*/ 697934 w 710777"/>
                <a:gd name="connsiteY10" fmla="*/ 140410 h 222112"/>
                <a:gd name="connsiteX11" fmla="*/ 480329 w 710777"/>
                <a:gd name="connsiteY11" fmla="*/ 159641 h 222112"/>
                <a:gd name="connsiteX12" fmla="*/ 230449 w 710777"/>
                <a:gd name="connsiteY12" fmla="*/ 159641 h 222112"/>
                <a:gd name="connsiteX13" fmla="*/ 209624 w 710777"/>
                <a:gd name="connsiteY13" fmla="*/ 138820 h 222112"/>
                <a:gd name="connsiteX14" fmla="*/ 230449 w 710777"/>
                <a:gd name="connsiteY14" fmla="*/ 117996 h 222112"/>
                <a:gd name="connsiteX15" fmla="*/ 480329 w 710777"/>
                <a:gd name="connsiteY15" fmla="*/ 117996 h 222112"/>
                <a:gd name="connsiteX16" fmla="*/ 501153 w 710777"/>
                <a:gd name="connsiteY16" fmla="*/ 138820 h 222112"/>
                <a:gd name="connsiteX17" fmla="*/ 480329 w 710777"/>
                <a:gd name="connsiteY17" fmla="*/ 159641 h 22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0777" h="222112">
                  <a:moveTo>
                    <a:pt x="697934" y="140410"/>
                  </a:moveTo>
                  <a:lnTo>
                    <a:pt x="363370" y="1591"/>
                  </a:lnTo>
                  <a:cubicBezTo>
                    <a:pt x="358261" y="-530"/>
                    <a:pt x="352517" y="-530"/>
                    <a:pt x="347408" y="1591"/>
                  </a:cubicBezTo>
                  <a:lnTo>
                    <a:pt x="12843" y="140410"/>
                  </a:lnTo>
                  <a:cubicBezTo>
                    <a:pt x="5068" y="143636"/>
                    <a:pt x="0" y="151225"/>
                    <a:pt x="0" y="159641"/>
                  </a:cubicBezTo>
                  <a:lnTo>
                    <a:pt x="0" y="201289"/>
                  </a:lnTo>
                  <a:cubicBezTo>
                    <a:pt x="0" y="212788"/>
                    <a:pt x="9324" y="222112"/>
                    <a:pt x="20824" y="222112"/>
                  </a:cubicBezTo>
                  <a:lnTo>
                    <a:pt x="689953" y="222112"/>
                  </a:lnTo>
                  <a:cubicBezTo>
                    <a:pt x="701453" y="222112"/>
                    <a:pt x="710777" y="212788"/>
                    <a:pt x="710777" y="201289"/>
                  </a:cubicBezTo>
                  <a:lnTo>
                    <a:pt x="710777" y="159641"/>
                  </a:lnTo>
                  <a:cubicBezTo>
                    <a:pt x="710777" y="151225"/>
                    <a:pt x="705709" y="143636"/>
                    <a:pt x="697934" y="140410"/>
                  </a:cubicBezTo>
                  <a:close/>
                  <a:moveTo>
                    <a:pt x="480329" y="159641"/>
                  </a:moveTo>
                  <a:lnTo>
                    <a:pt x="230449" y="159641"/>
                  </a:lnTo>
                  <a:cubicBezTo>
                    <a:pt x="218948" y="159641"/>
                    <a:pt x="209624" y="150320"/>
                    <a:pt x="209624" y="138820"/>
                  </a:cubicBezTo>
                  <a:cubicBezTo>
                    <a:pt x="209624" y="127320"/>
                    <a:pt x="218948" y="117996"/>
                    <a:pt x="230449" y="117996"/>
                  </a:cubicBezTo>
                  <a:lnTo>
                    <a:pt x="480329" y="117996"/>
                  </a:lnTo>
                  <a:cubicBezTo>
                    <a:pt x="491829" y="117996"/>
                    <a:pt x="501153" y="127320"/>
                    <a:pt x="501153" y="138820"/>
                  </a:cubicBezTo>
                  <a:cubicBezTo>
                    <a:pt x="501153" y="150320"/>
                    <a:pt x="491829" y="159641"/>
                    <a:pt x="480329" y="159641"/>
                  </a:cubicBez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8FDF563-227B-5F7C-309B-DAC7F9AB68E0}"/>
                </a:ext>
              </a:extLst>
            </p:cNvPr>
            <p:cNvSpPr/>
            <p:nvPr/>
          </p:nvSpPr>
          <p:spPr>
            <a:xfrm>
              <a:off x="15675102" y="5784594"/>
              <a:ext cx="159646" cy="62471"/>
            </a:xfrm>
            <a:custGeom>
              <a:avLst/>
              <a:gdLst>
                <a:gd name="connsiteX0" fmla="*/ 0 w 159646"/>
                <a:gd name="connsiteY0" fmla="*/ 20824 h 62471"/>
                <a:gd name="connsiteX1" fmla="*/ 0 w 159646"/>
                <a:gd name="connsiteY1" fmla="*/ 62472 h 62471"/>
                <a:gd name="connsiteX2" fmla="*/ 159646 w 159646"/>
                <a:gd name="connsiteY2" fmla="*/ 62472 h 62471"/>
                <a:gd name="connsiteX3" fmla="*/ 159646 w 159646"/>
                <a:gd name="connsiteY3" fmla="*/ 20824 h 62471"/>
                <a:gd name="connsiteX4" fmla="*/ 138822 w 159646"/>
                <a:gd name="connsiteY4" fmla="*/ 0 h 62471"/>
                <a:gd name="connsiteX5" fmla="*/ 20821 w 159646"/>
                <a:gd name="connsiteY5" fmla="*/ 0 h 62471"/>
                <a:gd name="connsiteX6" fmla="*/ 0 w 159646"/>
                <a:gd name="connsiteY6" fmla="*/ 20824 h 6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646" h="62471">
                  <a:moveTo>
                    <a:pt x="0" y="20824"/>
                  </a:moveTo>
                  <a:lnTo>
                    <a:pt x="0" y="62472"/>
                  </a:lnTo>
                  <a:lnTo>
                    <a:pt x="159646" y="62472"/>
                  </a:lnTo>
                  <a:lnTo>
                    <a:pt x="159646" y="20824"/>
                  </a:lnTo>
                  <a:cubicBezTo>
                    <a:pt x="159646" y="9324"/>
                    <a:pt x="150322" y="0"/>
                    <a:pt x="138822" y="0"/>
                  </a:cubicBezTo>
                  <a:lnTo>
                    <a:pt x="20821" y="0"/>
                  </a:lnTo>
                  <a:cubicBezTo>
                    <a:pt x="9321" y="0"/>
                    <a:pt x="0" y="9324"/>
                    <a:pt x="0" y="20824"/>
                  </a:cubicBez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1B82B77-1115-8F7E-C2A4-193A2CEC0BD3}"/>
                </a:ext>
              </a:extLst>
            </p:cNvPr>
            <p:cNvSpPr/>
            <p:nvPr/>
          </p:nvSpPr>
          <p:spPr>
            <a:xfrm>
              <a:off x="15702865" y="5527777"/>
              <a:ext cx="104118" cy="215172"/>
            </a:xfrm>
            <a:custGeom>
              <a:avLst/>
              <a:gdLst>
                <a:gd name="connsiteX0" fmla="*/ 0 w 104118"/>
                <a:gd name="connsiteY0" fmla="*/ 0 h 215172"/>
                <a:gd name="connsiteX1" fmla="*/ 104119 w 104118"/>
                <a:gd name="connsiteY1" fmla="*/ 0 h 215172"/>
                <a:gd name="connsiteX2" fmla="*/ 104119 w 104118"/>
                <a:gd name="connsiteY2" fmla="*/ 215172 h 215172"/>
                <a:gd name="connsiteX3" fmla="*/ 0 w 104118"/>
                <a:gd name="connsiteY3" fmla="*/ 215172 h 215172"/>
                <a:gd name="connsiteX4" fmla="*/ 0 w 104118"/>
                <a:gd name="connsiteY4" fmla="*/ 0 h 21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18" h="215172">
                  <a:moveTo>
                    <a:pt x="0" y="0"/>
                  </a:moveTo>
                  <a:lnTo>
                    <a:pt x="104119" y="0"/>
                  </a:lnTo>
                  <a:lnTo>
                    <a:pt x="104119" y="215172"/>
                  </a:lnTo>
                  <a:lnTo>
                    <a:pt x="0" y="215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FB92601-50E2-4900-70B6-E7D33C200542}"/>
                </a:ext>
              </a:extLst>
            </p:cNvPr>
            <p:cNvSpPr/>
            <p:nvPr/>
          </p:nvSpPr>
          <p:spPr>
            <a:xfrm>
              <a:off x="16174865" y="5527777"/>
              <a:ext cx="104118" cy="215172"/>
            </a:xfrm>
            <a:custGeom>
              <a:avLst/>
              <a:gdLst>
                <a:gd name="connsiteX0" fmla="*/ 0 w 104118"/>
                <a:gd name="connsiteY0" fmla="*/ 0 h 215172"/>
                <a:gd name="connsiteX1" fmla="*/ 104119 w 104118"/>
                <a:gd name="connsiteY1" fmla="*/ 0 h 215172"/>
                <a:gd name="connsiteX2" fmla="*/ 104119 w 104118"/>
                <a:gd name="connsiteY2" fmla="*/ 215172 h 215172"/>
                <a:gd name="connsiteX3" fmla="*/ 0 w 104118"/>
                <a:gd name="connsiteY3" fmla="*/ 215172 h 215172"/>
                <a:gd name="connsiteX4" fmla="*/ 0 w 104118"/>
                <a:gd name="connsiteY4" fmla="*/ 0 h 21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18" h="215172">
                  <a:moveTo>
                    <a:pt x="0" y="0"/>
                  </a:moveTo>
                  <a:lnTo>
                    <a:pt x="104119" y="0"/>
                  </a:lnTo>
                  <a:lnTo>
                    <a:pt x="104119" y="215172"/>
                  </a:lnTo>
                  <a:lnTo>
                    <a:pt x="0" y="215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1F73D7E2-2650-94F7-46CC-9F9F5A17F1EB}"/>
                </a:ext>
              </a:extLst>
            </p:cNvPr>
            <p:cNvSpPr/>
            <p:nvPr/>
          </p:nvSpPr>
          <p:spPr>
            <a:xfrm>
              <a:off x="16147101" y="5784594"/>
              <a:ext cx="159646" cy="62471"/>
            </a:xfrm>
            <a:custGeom>
              <a:avLst/>
              <a:gdLst>
                <a:gd name="connsiteX0" fmla="*/ 0 w 159646"/>
                <a:gd name="connsiteY0" fmla="*/ 20824 h 62471"/>
                <a:gd name="connsiteX1" fmla="*/ 0 w 159646"/>
                <a:gd name="connsiteY1" fmla="*/ 62472 h 62471"/>
                <a:gd name="connsiteX2" fmla="*/ 159647 w 159646"/>
                <a:gd name="connsiteY2" fmla="*/ 62472 h 62471"/>
                <a:gd name="connsiteX3" fmla="*/ 159647 w 159646"/>
                <a:gd name="connsiteY3" fmla="*/ 20824 h 62471"/>
                <a:gd name="connsiteX4" fmla="*/ 138825 w 159646"/>
                <a:gd name="connsiteY4" fmla="*/ 0 h 62471"/>
                <a:gd name="connsiteX5" fmla="*/ 20824 w 159646"/>
                <a:gd name="connsiteY5" fmla="*/ 0 h 62471"/>
                <a:gd name="connsiteX6" fmla="*/ 0 w 159646"/>
                <a:gd name="connsiteY6" fmla="*/ 20824 h 6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646" h="62471">
                  <a:moveTo>
                    <a:pt x="0" y="20824"/>
                  </a:moveTo>
                  <a:lnTo>
                    <a:pt x="0" y="62472"/>
                  </a:lnTo>
                  <a:lnTo>
                    <a:pt x="159647" y="62472"/>
                  </a:lnTo>
                  <a:lnTo>
                    <a:pt x="159647" y="20824"/>
                  </a:lnTo>
                  <a:cubicBezTo>
                    <a:pt x="159647" y="9324"/>
                    <a:pt x="150325" y="0"/>
                    <a:pt x="138825" y="0"/>
                  </a:cubicBezTo>
                  <a:lnTo>
                    <a:pt x="20824" y="0"/>
                  </a:lnTo>
                  <a:cubicBezTo>
                    <a:pt x="9324" y="0"/>
                    <a:pt x="0" y="9324"/>
                    <a:pt x="0" y="20824"/>
                  </a:cubicBez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51E34D0A-37F1-5A7E-7899-63602AE8184B}"/>
                </a:ext>
              </a:extLst>
            </p:cNvPr>
            <p:cNvSpPr/>
            <p:nvPr/>
          </p:nvSpPr>
          <p:spPr>
            <a:xfrm>
              <a:off x="15928463" y="5555540"/>
              <a:ext cx="124940" cy="263759"/>
            </a:xfrm>
            <a:custGeom>
              <a:avLst/>
              <a:gdLst>
                <a:gd name="connsiteX0" fmla="*/ 62470 w 124940"/>
                <a:gd name="connsiteY0" fmla="*/ 194348 h 263759"/>
                <a:gd name="connsiteX1" fmla="*/ 41646 w 124940"/>
                <a:gd name="connsiteY1" fmla="*/ 173527 h 263759"/>
                <a:gd name="connsiteX2" fmla="*/ 20821 w 124940"/>
                <a:gd name="connsiteY2" fmla="*/ 152704 h 263759"/>
                <a:gd name="connsiteX3" fmla="*/ 0 w 124940"/>
                <a:gd name="connsiteY3" fmla="*/ 173527 h 263759"/>
                <a:gd name="connsiteX4" fmla="*/ 41646 w 124940"/>
                <a:gd name="connsiteY4" fmla="*/ 232413 h 263759"/>
                <a:gd name="connsiteX5" fmla="*/ 41646 w 124940"/>
                <a:gd name="connsiteY5" fmla="*/ 242938 h 263759"/>
                <a:gd name="connsiteX6" fmla="*/ 62470 w 124940"/>
                <a:gd name="connsiteY6" fmla="*/ 263759 h 263759"/>
                <a:gd name="connsiteX7" fmla="*/ 83294 w 124940"/>
                <a:gd name="connsiteY7" fmla="*/ 242938 h 263759"/>
                <a:gd name="connsiteX8" fmla="*/ 83294 w 124940"/>
                <a:gd name="connsiteY8" fmla="*/ 232413 h 263759"/>
                <a:gd name="connsiteX9" fmla="*/ 124940 w 124940"/>
                <a:gd name="connsiteY9" fmla="*/ 173527 h 263759"/>
                <a:gd name="connsiteX10" fmla="*/ 62470 w 124940"/>
                <a:gd name="connsiteY10" fmla="*/ 111059 h 263759"/>
                <a:gd name="connsiteX11" fmla="*/ 41646 w 124940"/>
                <a:gd name="connsiteY11" fmla="*/ 90235 h 263759"/>
                <a:gd name="connsiteX12" fmla="*/ 62470 w 124940"/>
                <a:gd name="connsiteY12" fmla="*/ 69411 h 263759"/>
                <a:gd name="connsiteX13" fmla="*/ 83294 w 124940"/>
                <a:gd name="connsiteY13" fmla="*/ 90235 h 263759"/>
                <a:gd name="connsiteX14" fmla="*/ 104116 w 124940"/>
                <a:gd name="connsiteY14" fmla="*/ 111059 h 263759"/>
                <a:gd name="connsiteX15" fmla="*/ 124940 w 124940"/>
                <a:gd name="connsiteY15" fmla="*/ 90235 h 263759"/>
                <a:gd name="connsiteX16" fmla="*/ 83294 w 124940"/>
                <a:gd name="connsiteY16" fmla="*/ 31346 h 263759"/>
                <a:gd name="connsiteX17" fmla="*/ 83294 w 124940"/>
                <a:gd name="connsiteY17" fmla="*/ 20824 h 263759"/>
                <a:gd name="connsiteX18" fmla="*/ 62470 w 124940"/>
                <a:gd name="connsiteY18" fmla="*/ 0 h 263759"/>
                <a:gd name="connsiteX19" fmla="*/ 41646 w 124940"/>
                <a:gd name="connsiteY19" fmla="*/ 20824 h 263759"/>
                <a:gd name="connsiteX20" fmla="*/ 41646 w 124940"/>
                <a:gd name="connsiteY20" fmla="*/ 31346 h 263759"/>
                <a:gd name="connsiteX21" fmla="*/ 0 w 124940"/>
                <a:gd name="connsiteY21" fmla="*/ 90235 h 263759"/>
                <a:gd name="connsiteX22" fmla="*/ 62470 w 124940"/>
                <a:gd name="connsiteY22" fmla="*/ 152704 h 263759"/>
                <a:gd name="connsiteX23" fmla="*/ 83294 w 124940"/>
                <a:gd name="connsiteY23" fmla="*/ 173527 h 263759"/>
                <a:gd name="connsiteX24" fmla="*/ 62470 w 124940"/>
                <a:gd name="connsiteY24" fmla="*/ 194348 h 26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4940" h="263759">
                  <a:moveTo>
                    <a:pt x="62470" y="194348"/>
                  </a:moveTo>
                  <a:cubicBezTo>
                    <a:pt x="50987" y="194348"/>
                    <a:pt x="41646" y="185010"/>
                    <a:pt x="41646" y="173527"/>
                  </a:cubicBezTo>
                  <a:cubicBezTo>
                    <a:pt x="41646" y="162028"/>
                    <a:pt x="32324" y="152704"/>
                    <a:pt x="20821" y="152704"/>
                  </a:cubicBezTo>
                  <a:cubicBezTo>
                    <a:pt x="9321" y="152704"/>
                    <a:pt x="0" y="162028"/>
                    <a:pt x="0" y="173527"/>
                  </a:cubicBezTo>
                  <a:cubicBezTo>
                    <a:pt x="0" y="200673"/>
                    <a:pt x="17410" y="223817"/>
                    <a:pt x="41646" y="232413"/>
                  </a:cubicBezTo>
                  <a:lnTo>
                    <a:pt x="41646" y="242938"/>
                  </a:lnTo>
                  <a:cubicBezTo>
                    <a:pt x="41646" y="254438"/>
                    <a:pt x="50970" y="263759"/>
                    <a:pt x="62470" y="263759"/>
                  </a:cubicBezTo>
                  <a:cubicBezTo>
                    <a:pt x="73970" y="263759"/>
                    <a:pt x="83294" y="254438"/>
                    <a:pt x="83294" y="242938"/>
                  </a:cubicBezTo>
                  <a:lnTo>
                    <a:pt x="83294" y="232413"/>
                  </a:lnTo>
                  <a:cubicBezTo>
                    <a:pt x="107530" y="223817"/>
                    <a:pt x="124940" y="200673"/>
                    <a:pt x="124940" y="173527"/>
                  </a:cubicBezTo>
                  <a:cubicBezTo>
                    <a:pt x="124940" y="139080"/>
                    <a:pt x="96915" y="111059"/>
                    <a:pt x="62470" y="111059"/>
                  </a:cubicBezTo>
                  <a:cubicBezTo>
                    <a:pt x="50987" y="111059"/>
                    <a:pt x="41646" y="101717"/>
                    <a:pt x="41646" y="90235"/>
                  </a:cubicBezTo>
                  <a:cubicBezTo>
                    <a:pt x="41646" y="78752"/>
                    <a:pt x="50987" y="69411"/>
                    <a:pt x="62470" y="69411"/>
                  </a:cubicBezTo>
                  <a:cubicBezTo>
                    <a:pt x="73953" y="69411"/>
                    <a:pt x="83294" y="78752"/>
                    <a:pt x="83294" y="90235"/>
                  </a:cubicBezTo>
                  <a:cubicBezTo>
                    <a:pt x="83294" y="101735"/>
                    <a:pt x="92616" y="111059"/>
                    <a:pt x="104116" y="111059"/>
                  </a:cubicBezTo>
                  <a:cubicBezTo>
                    <a:pt x="115616" y="111059"/>
                    <a:pt x="124940" y="101735"/>
                    <a:pt x="124940" y="90235"/>
                  </a:cubicBezTo>
                  <a:cubicBezTo>
                    <a:pt x="124940" y="63087"/>
                    <a:pt x="107530" y="39942"/>
                    <a:pt x="83294" y="31346"/>
                  </a:cubicBezTo>
                  <a:lnTo>
                    <a:pt x="83294" y="20824"/>
                  </a:lnTo>
                  <a:cubicBezTo>
                    <a:pt x="83294" y="9324"/>
                    <a:pt x="73970" y="0"/>
                    <a:pt x="62470" y="0"/>
                  </a:cubicBezTo>
                  <a:cubicBezTo>
                    <a:pt x="50970" y="0"/>
                    <a:pt x="41646" y="9324"/>
                    <a:pt x="41646" y="20824"/>
                  </a:cubicBezTo>
                  <a:lnTo>
                    <a:pt x="41646" y="31346"/>
                  </a:lnTo>
                  <a:cubicBezTo>
                    <a:pt x="17410" y="39942"/>
                    <a:pt x="0" y="63087"/>
                    <a:pt x="0" y="90235"/>
                  </a:cubicBezTo>
                  <a:cubicBezTo>
                    <a:pt x="0" y="124679"/>
                    <a:pt x="28025" y="152704"/>
                    <a:pt x="62470" y="152704"/>
                  </a:cubicBezTo>
                  <a:cubicBezTo>
                    <a:pt x="73953" y="152704"/>
                    <a:pt x="83294" y="162045"/>
                    <a:pt x="83294" y="173527"/>
                  </a:cubicBezTo>
                  <a:cubicBezTo>
                    <a:pt x="83294" y="185010"/>
                    <a:pt x="73953" y="194348"/>
                    <a:pt x="62470" y="194348"/>
                  </a:cubicBez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92B23DF2-1761-8E81-C462-D57C1FE89021}"/>
                </a:ext>
              </a:extLst>
            </p:cNvPr>
            <p:cNvSpPr/>
            <p:nvPr/>
          </p:nvSpPr>
          <p:spPr>
            <a:xfrm>
              <a:off x="15545604" y="6214362"/>
              <a:ext cx="162358" cy="162358"/>
            </a:xfrm>
            <a:custGeom>
              <a:avLst/>
              <a:gdLst>
                <a:gd name="connsiteX0" fmla="*/ 0 w 162358"/>
                <a:gd name="connsiteY0" fmla="*/ 0 h 162358"/>
                <a:gd name="connsiteX1" fmla="*/ 0 w 162358"/>
                <a:gd name="connsiteY1" fmla="*/ 162358 h 162358"/>
                <a:gd name="connsiteX2" fmla="*/ 162359 w 162358"/>
                <a:gd name="connsiteY2" fmla="*/ 162358 h 162358"/>
                <a:gd name="connsiteX3" fmla="*/ 162359 w 162358"/>
                <a:gd name="connsiteY3" fmla="*/ 0 h 162358"/>
                <a:gd name="connsiteX4" fmla="*/ 0 w 162358"/>
                <a:gd name="connsiteY4" fmla="*/ 0 h 16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358" h="162358">
                  <a:moveTo>
                    <a:pt x="0" y="0"/>
                  </a:moveTo>
                  <a:lnTo>
                    <a:pt x="0" y="162358"/>
                  </a:lnTo>
                  <a:lnTo>
                    <a:pt x="162359" y="162358"/>
                  </a:lnTo>
                  <a:lnTo>
                    <a:pt x="1623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7648FA82-11C1-2DF4-F42A-DED6E7197D31}"/>
                </a:ext>
              </a:extLst>
            </p:cNvPr>
            <p:cNvSpPr/>
            <p:nvPr/>
          </p:nvSpPr>
          <p:spPr>
            <a:xfrm>
              <a:off x="15789197" y="6214362"/>
              <a:ext cx="162361" cy="162358"/>
            </a:xfrm>
            <a:custGeom>
              <a:avLst/>
              <a:gdLst>
                <a:gd name="connsiteX0" fmla="*/ 0 w 162361"/>
                <a:gd name="connsiteY0" fmla="*/ 0 h 162358"/>
                <a:gd name="connsiteX1" fmla="*/ 0 w 162361"/>
                <a:gd name="connsiteY1" fmla="*/ 162358 h 162358"/>
                <a:gd name="connsiteX2" fmla="*/ 162362 w 162361"/>
                <a:gd name="connsiteY2" fmla="*/ 162358 h 162358"/>
                <a:gd name="connsiteX3" fmla="*/ 162362 w 162361"/>
                <a:gd name="connsiteY3" fmla="*/ 0 h 162358"/>
                <a:gd name="connsiteX4" fmla="*/ 95247 w 162361"/>
                <a:gd name="connsiteY4" fmla="*/ 0 h 162358"/>
                <a:gd name="connsiteX5" fmla="*/ 54834 w 162361"/>
                <a:gd name="connsiteY5" fmla="*/ 0 h 162358"/>
                <a:gd name="connsiteX6" fmla="*/ 14102 w 162361"/>
                <a:gd name="connsiteY6" fmla="*/ 0 h 162358"/>
                <a:gd name="connsiteX7" fmla="*/ 0 w 162361"/>
                <a:gd name="connsiteY7" fmla="*/ 0 h 16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361" h="162358">
                  <a:moveTo>
                    <a:pt x="0" y="0"/>
                  </a:moveTo>
                  <a:lnTo>
                    <a:pt x="0" y="162358"/>
                  </a:lnTo>
                  <a:lnTo>
                    <a:pt x="162362" y="162358"/>
                  </a:lnTo>
                  <a:lnTo>
                    <a:pt x="162362" y="0"/>
                  </a:lnTo>
                  <a:lnTo>
                    <a:pt x="95247" y="0"/>
                  </a:lnTo>
                  <a:lnTo>
                    <a:pt x="54834" y="0"/>
                  </a:lnTo>
                  <a:lnTo>
                    <a:pt x="14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067ADF9-5FB2-5D41-A86A-534BB5498950}"/>
                </a:ext>
              </a:extLst>
            </p:cNvPr>
            <p:cNvSpPr/>
            <p:nvPr/>
          </p:nvSpPr>
          <p:spPr>
            <a:xfrm>
              <a:off x="16032791" y="6214362"/>
              <a:ext cx="162277" cy="162358"/>
            </a:xfrm>
            <a:custGeom>
              <a:avLst/>
              <a:gdLst>
                <a:gd name="connsiteX0" fmla="*/ 0 w 162277"/>
                <a:gd name="connsiteY0" fmla="*/ 0 h 162358"/>
                <a:gd name="connsiteX1" fmla="*/ 0 w 162277"/>
                <a:gd name="connsiteY1" fmla="*/ 162358 h 162358"/>
                <a:gd name="connsiteX2" fmla="*/ 162278 w 162277"/>
                <a:gd name="connsiteY2" fmla="*/ 162358 h 162358"/>
                <a:gd name="connsiteX3" fmla="*/ 162278 w 162277"/>
                <a:gd name="connsiteY3" fmla="*/ 0 h 162358"/>
                <a:gd name="connsiteX4" fmla="*/ 0 w 162277"/>
                <a:gd name="connsiteY4" fmla="*/ 0 h 16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277" h="162358">
                  <a:moveTo>
                    <a:pt x="0" y="0"/>
                  </a:moveTo>
                  <a:lnTo>
                    <a:pt x="0" y="162358"/>
                  </a:lnTo>
                  <a:lnTo>
                    <a:pt x="162278" y="162358"/>
                  </a:lnTo>
                  <a:lnTo>
                    <a:pt x="162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31DB4734-4C84-F465-89BE-88216C748681}"/>
                </a:ext>
              </a:extLst>
            </p:cNvPr>
            <p:cNvSpPr/>
            <p:nvPr/>
          </p:nvSpPr>
          <p:spPr>
            <a:xfrm>
              <a:off x="16276303" y="6214362"/>
              <a:ext cx="162286" cy="162358"/>
            </a:xfrm>
            <a:custGeom>
              <a:avLst/>
              <a:gdLst>
                <a:gd name="connsiteX0" fmla="*/ 0 w 162286"/>
                <a:gd name="connsiteY0" fmla="*/ 0 h 162358"/>
                <a:gd name="connsiteX1" fmla="*/ 0 w 162286"/>
                <a:gd name="connsiteY1" fmla="*/ 162358 h 162358"/>
                <a:gd name="connsiteX2" fmla="*/ 162287 w 162286"/>
                <a:gd name="connsiteY2" fmla="*/ 162358 h 162358"/>
                <a:gd name="connsiteX3" fmla="*/ 162287 w 162286"/>
                <a:gd name="connsiteY3" fmla="*/ 0 h 162358"/>
                <a:gd name="connsiteX4" fmla="*/ 0 w 162286"/>
                <a:gd name="connsiteY4" fmla="*/ 0 h 16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286" h="162358">
                  <a:moveTo>
                    <a:pt x="0" y="0"/>
                  </a:moveTo>
                  <a:lnTo>
                    <a:pt x="0" y="162358"/>
                  </a:lnTo>
                  <a:lnTo>
                    <a:pt x="162287" y="162358"/>
                  </a:lnTo>
                  <a:lnTo>
                    <a:pt x="1622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485E"/>
            </a:solidFill>
            <a:ln w="1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C2EA3A6-CCFE-807C-A96A-3C79D1C55C78}"/>
              </a:ext>
            </a:extLst>
          </p:cNvPr>
          <p:cNvSpPr txBox="1"/>
          <p:nvPr/>
        </p:nvSpPr>
        <p:spPr>
          <a:xfrm>
            <a:off x="7774845" y="6469624"/>
            <a:ext cx="238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ysClr val="windowText" lastClr="000000"/>
                </a:solidFill>
                <a:latin typeface="+mn-lt"/>
                <a:cs typeface="Arial" panose="020B0604020202020204" pitchFamily="34" charset="0"/>
              </a:rPr>
              <a:t>XSS Script</a:t>
            </a:r>
            <a:endParaRPr lang="en-IN" sz="2800">
              <a:solidFill>
                <a:sysClr val="windowText" lastClr="000000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7E31343F-838C-C2C6-12FD-801BBFF5F61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70143" y="5201628"/>
            <a:ext cx="1687472" cy="122319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08B30E6-0BDD-BA0A-D986-91134D652C43}"/>
              </a:ext>
            </a:extLst>
          </p:cNvPr>
          <p:cNvSpPr txBox="1"/>
          <p:nvPr/>
        </p:nvSpPr>
        <p:spPr>
          <a:xfrm>
            <a:off x="10698959" y="5950512"/>
            <a:ext cx="35589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1">
                    <a:lumMod val="50000"/>
                  </a:schemeClr>
                </a:solidFill>
                <a:latin typeface="Helvetica Neue" panose="02000503000000020004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2600">
                <a:latin typeface="+mn-lt"/>
              </a:rPr>
              <a:t>Change phone number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F31524D-09FB-90DA-BEA3-9965FB982D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105905" y="4598346"/>
            <a:ext cx="1056464" cy="1090308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914DEC6-5836-F0FD-A79B-D2A1EE145F9F}"/>
              </a:ext>
            </a:extLst>
          </p:cNvPr>
          <p:cNvCxnSpPr>
            <a:cxnSpLocks/>
          </p:cNvCxnSpPr>
          <p:nvPr/>
        </p:nvCxnSpPr>
        <p:spPr>
          <a:xfrm>
            <a:off x="10052910" y="5832524"/>
            <a:ext cx="5197399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Pentagon 7">
            <a:extLst>
              <a:ext uri="{FF2B5EF4-FFF2-40B4-BE49-F238E27FC236}">
                <a16:creationId xmlns:a16="http://schemas.microsoft.com/office/drawing/2014/main" id="{7B2B6797-BD4C-8653-FA52-EDB48209D1E3}"/>
              </a:ext>
            </a:extLst>
          </p:cNvPr>
          <p:cNvSpPr/>
          <p:nvPr/>
        </p:nvSpPr>
        <p:spPr>
          <a:xfrm>
            <a:off x="-1" y="5428132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Bypass Input Sanitisation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BF15B1C8-0171-99C5-A91C-D02E470D54DD}"/>
              </a:ext>
            </a:extLst>
          </p:cNvPr>
          <p:cNvSpPr/>
          <p:nvPr/>
        </p:nvSpPr>
        <p:spPr>
          <a:xfrm>
            <a:off x="-1" y="6658724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</p:spTree>
    <p:extLst>
      <p:ext uri="{BB962C8B-B14F-4D97-AF65-F5344CB8AC3E}">
        <p14:creationId xmlns:p14="http://schemas.microsoft.com/office/powerpoint/2010/main" val="12716569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D50AB-2F90-7895-D762-1AD256635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C2240-7DD5-C0BA-40E2-9B5835CA1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Cross-Site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E2E7F44-CCEE-445A-4021-4BC57C4910A4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8115E0FD-4241-71EC-C1D0-6C9D41A25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35579756-4890-3811-1FCB-0E5F3AD4438D}"/>
              </a:ext>
            </a:extLst>
          </p:cNvPr>
          <p:cNvSpPr/>
          <p:nvPr/>
        </p:nvSpPr>
        <p:spPr>
          <a:xfrm>
            <a:off x="-1" y="1736354"/>
            <a:ext cx="6523200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14FFCEC7-CAAE-F08B-21BA-429F5EC5B9ED}"/>
              </a:ext>
            </a:extLst>
          </p:cNvPr>
          <p:cNvSpPr/>
          <p:nvPr/>
        </p:nvSpPr>
        <p:spPr>
          <a:xfrm>
            <a:off x="-1" y="2966947"/>
            <a:ext cx="6523200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Vulnerability Testing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3E8E9478-A0F2-6D89-47AF-814F5DB20AF0}"/>
              </a:ext>
            </a:extLst>
          </p:cNvPr>
          <p:cNvSpPr/>
          <p:nvPr/>
        </p:nvSpPr>
        <p:spPr>
          <a:xfrm>
            <a:off x="-1" y="5428132"/>
            <a:ext cx="6523200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Bypass Input Sanitisation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F5DCA82E-6497-9B8D-E3CB-4738C9891990}"/>
              </a:ext>
            </a:extLst>
          </p:cNvPr>
          <p:cNvSpPr/>
          <p:nvPr/>
        </p:nvSpPr>
        <p:spPr>
          <a:xfrm>
            <a:off x="-1" y="4197539"/>
            <a:ext cx="6523200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Craft XSS Script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D57F128-4C06-3899-E8F8-23A89999DC26}"/>
              </a:ext>
            </a:extLst>
          </p:cNvPr>
          <p:cNvSpPr/>
          <p:nvPr/>
        </p:nvSpPr>
        <p:spPr>
          <a:xfrm>
            <a:off x="7189432" y="2806966"/>
            <a:ext cx="3208313" cy="837000"/>
          </a:xfrm>
          <a:prstGeom prst="rect">
            <a:avLst/>
          </a:prstGeom>
          <a:ln w="19050">
            <a:solidFill>
              <a:schemeClr val="accent3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400" kern="1200">
                <a:solidFill>
                  <a:prstClr val="white"/>
                </a:solidFill>
              </a:rPr>
              <a:t>XSS Payload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4A12593-174E-5354-A926-66B5EC62A9FB}"/>
              </a:ext>
            </a:extLst>
          </p:cNvPr>
          <p:cNvSpPr/>
          <p:nvPr/>
        </p:nvSpPr>
        <p:spPr>
          <a:xfrm>
            <a:off x="10406269" y="2806966"/>
            <a:ext cx="6981878" cy="837000"/>
          </a:xfrm>
          <a:prstGeom prst="rect">
            <a:avLst/>
          </a:prstGeom>
          <a:ln w="19050">
            <a:solidFill>
              <a:schemeClr val="accent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025"/>
              </a:lnSpc>
            </a:pPr>
            <a:r>
              <a:rPr lang="en-IN" sz="2200">
                <a:solidFill>
                  <a:srgbClr val="800000"/>
                </a:solidFill>
                <a:latin typeface="+mj-lt"/>
              </a:rPr>
              <a:t>&lt;script&gt;alert('XSS')&lt;/script&gt;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CFAB3F3-EFB7-4EAA-6850-9522E7520707}"/>
              </a:ext>
            </a:extLst>
          </p:cNvPr>
          <p:cNvSpPr/>
          <p:nvPr/>
        </p:nvSpPr>
        <p:spPr>
          <a:xfrm>
            <a:off x="9762275" y="10647500"/>
            <a:ext cx="7485758" cy="102358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100" kern="1200">
                <a:solidFill>
                  <a:prstClr val="white"/>
                </a:solidFill>
                <a:latin typeface="Aptos" panose="02110004020202020204"/>
              </a:rPr>
              <a:t>Mutation XSS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DB3A05E-FBB4-C6B8-5AF0-CE39901B6F99}"/>
              </a:ext>
            </a:extLst>
          </p:cNvPr>
          <p:cNvSpPr/>
          <p:nvPr/>
        </p:nvSpPr>
        <p:spPr>
          <a:xfrm>
            <a:off x="9757614" y="11763473"/>
            <a:ext cx="7485759" cy="60769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2025"/>
              </a:lnSpc>
            </a:pP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IN" sz="2100" err="1">
                <a:solidFill>
                  <a:srgbClr val="569CD6"/>
                </a:solidFill>
                <a:latin typeface="Menlo" panose="020B0609030804020204" pitchFamily="49" charset="0"/>
              </a:rPr>
              <a:t>scr</a:t>
            </a:r>
            <a:r>
              <a:rPr lang="en-IN" sz="2100">
                <a:solidFill>
                  <a:srgbClr val="569CD6"/>
                </a:solidFill>
                <a:latin typeface="Menlo" panose="020B0609030804020204" pitchFamily="49" charset="0"/>
              </a:rPr>
              <a:t>&lt;script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IN" sz="2100" err="1">
                <a:solidFill>
                  <a:srgbClr val="D4D4D4"/>
                </a:solidFill>
                <a:latin typeface="Menlo" panose="020B0609030804020204" pitchFamily="49" charset="0"/>
              </a:rPr>
              <a:t>ipt</a:t>
            </a:r>
            <a:r>
              <a:rPr lang="en-IN" sz="2100">
                <a:solidFill>
                  <a:srgbClr val="D4D4D4"/>
                </a:solidFill>
                <a:latin typeface="Menlo" panose="020B0609030804020204" pitchFamily="49" charset="0"/>
              </a:rPr>
              <a:t>&gt;alert('XSS')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IN" sz="2100" err="1">
                <a:solidFill>
                  <a:srgbClr val="569CD6"/>
                </a:solidFill>
                <a:latin typeface="Menlo" panose="020B0609030804020204" pitchFamily="49" charset="0"/>
              </a:rPr>
              <a:t>scr</a:t>
            </a:r>
            <a:r>
              <a:rPr lang="en-IN" sz="2100">
                <a:solidFill>
                  <a:srgbClr val="569CD6"/>
                </a:solidFill>
                <a:latin typeface="Menlo" panose="020B0609030804020204" pitchFamily="49" charset="0"/>
              </a:rPr>
              <a:t>&lt;script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IN" sz="2100" err="1">
                <a:solidFill>
                  <a:srgbClr val="D4D4D4"/>
                </a:solidFill>
                <a:latin typeface="Menlo" panose="020B0609030804020204" pitchFamily="49" charset="0"/>
              </a:rPr>
              <a:t>ipt</a:t>
            </a:r>
            <a:r>
              <a:rPr lang="en-IN" sz="2100">
                <a:solidFill>
                  <a:srgbClr val="D4D4D4"/>
                </a:solidFill>
                <a:latin typeface="Menlo" panose="020B0609030804020204" pitchFamily="49" charset="0"/>
              </a:rPr>
              <a:t>&gt;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D264205-7B96-7E2A-B2F4-F556A32B04E4}"/>
              </a:ext>
            </a:extLst>
          </p:cNvPr>
          <p:cNvSpPr/>
          <p:nvPr/>
        </p:nvSpPr>
        <p:spPr>
          <a:xfrm>
            <a:off x="12649829" y="12616107"/>
            <a:ext cx="4593545" cy="102358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100" kern="1200">
                <a:solidFill>
                  <a:prstClr val="white"/>
                </a:solidFill>
                <a:latin typeface="Aptos" panose="02110004020202020204"/>
              </a:rPr>
              <a:t>Mutation XSS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899C7C6-446B-CB7D-7862-6C2392E8B4CD}"/>
              </a:ext>
            </a:extLst>
          </p:cNvPr>
          <p:cNvSpPr/>
          <p:nvPr/>
        </p:nvSpPr>
        <p:spPr>
          <a:xfrm>
            <a:off x="9752955" y="13732080"/>
            <a:ext cx="7485759" cy="60769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2025"/>
              </a:lnSpc>
            </a:pP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IN" sz="2100" err="1">
                <a:solidFill>
                  <a:srgbClr val="569CD6"/>
                </a:solidFill>
                <a:latin typeface="Menlo" panose="020B0609030804020204" pitchFamily="49" charset="0"/>
              </a:rPr>
              <a:t>scr</a:t>
            </a:r>
            <a:r>
              <a:rPr lang="en-IN" sz="2100">
                <a:solidFill>
                  <a:srgbClr val="569CD6"/>
                </a:solidFill>
                <a:latin typeface="Menlo" panose="020B0609030804020204" pitchFamily="49" charset="0"/>
              </a:rPr>
              <a:t>&lt;script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IN" sz="2100" err="1">
                <a:solidFill>
                  <a:srgbClr val="D4D4D4"/>
                </a:solidFill>
                <a:latin typeface="Menlo" panose="020B0609030804020204" pitchFamily="49" charset="0"/>
              </a:rPr>
              <a:t>ipt</a:t>
            </a:r>
            <a:r>
              <a:rPr lang="en-IN" sz="2100">
                <a:solidFill>
                  <a:srgbClr val="D4D4D4"/>
                </a:solidFill>
                <a:latin typeface="Menlo" panose="020B0609030804020204" pitchFamily="49" charset="0"/>
              </a:rPr>
              <a:t>&gt;alert('XSS')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IN" sz="2100" err="1">
                <a:solidFill>
                  <a:srgbClr val="569CD6"/>
                </a:solidFill>
                <a:latin typeface="Menlo" panose="020B0609030804020204" pitchFamily="49" charset="0"/>
              </a:rPr>
              <a:t>scr</a:t>
            </a:r>
            <a:r>
              <a:rPr lang="en-IN" sz="2100">
                <a:solidFill>
                  <a:srgbClr val="569CD6"/>
                </a:solidFill>
                <a:latin typeface="Menlo" panose="020B0609030804020204" pitchFamily="49" charset="0"/>
              </a:rPr>
              <a:t>&lt;script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IN" sz="2100" err="1">
                <a:solidFill>
                  <a:srgbClr val="D4D4D4"/>
                </a:solidFill>
                <a:latin typeface="Menlo" panose="020B0609030804020204" pitchFamily="49" charset="0"/>
              </a:rPr>
              <a:t>ipt</a:t>
            </a:r>
            <a:r>
              <a:rPr lang="en-IN" sz="2100">
                <a:solidFill>
                  <a:srgbClr val="D4D4D4"/>
                </a:solidFill>
                <a:latin typeface="Menlo" panose="020B0609030804020204" pitchFamily="49" charset="0"/>
              </a:rPr>
              <a:t>&gt;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42CB78F-B60F-3195-6CC6-BCEA7DBDCE98}"/>
              </a:ext>
            </a:extLst>
          </p:cNvPr>
          <p:cNvSpPr/>
          <p:nvPr/>
        </p:nvSpPr>
        <p:spPr>
          <a:xfrm>
            <a:off x="12645170" y="14480798"/>
            <a:ext cx="4593545" cy="102358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100" kern="1200">
                <a:solidFill>
                  <a:prstClr val="white"/>
                </a:solidFill>
                <a:latin typeface="Aptos" panose="02110004020202020204"/>
              </a:rPr>
              <a:t>Mutation XSS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C6BBF30-F4E3-9564-A9B8-FF49602D1C8D}"/>
              </a:ext>
            </a:extLst>
          </p:cNvPr>
          <p:cNvSpPr/>
          <p:nvPr/>
        </p:nvSpPr>
        <p:spPr>
          <a:xfrm>
            <a:off x="9748296" y="15596771"/>
            <a:ext cx="7485759" cy="60769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2025"/>
              </a:lnSpc>
            </a:pP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&lt;</a:t>
            </a:r>
            <a:r>
              <a:rPr lang="en-IN" sz="2100" err="1">
                <a:solidFill>
                  <a:srgbClr val="569CD6"/>
                </a:solidFill>
                <a:latin typeface="Menlo" panose="020B0609030804020204" pitchFamily="49" charset="0"/>
              </a:rPr>
              <a:t>scr</a:t>
            </a:r>
            <a:r>
              <a:rPr lang="en-IN" sz="2100">
                <a:solidFill>
                  <a:srgbClr val="569CD6"/>
                </a:solidFill>
                <a:latin typeface="Menlo" panose="020B0609030804020204" pitchFamily="49" charset="0"/>
              </a:rPr>
              <a:t>&lt;script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IN" sz="2100" err="1">
                <a:solidFill>
                  <a:srgbClr val="D4D4D4"/>
                </a:solidFill>
                <a:latin typeface="Menlo" panose="020B0609030804020204" pitchFamily="49" charset="0"/>
              </a:rPr>
              <a:t>ipt</a:t>
            </a:r>
            <a:r>
              <a:rPr lang="en-IN" sz="2100">
                <a:solidFill>
                  <a:srgbClr val="D4D4D4"/>
                </a:solidFill>
                <a:latin typeface="Menlo" panose="020B0609030804020204" pitchFamily="49" charset="0"/>
              </a:rPr>
              <a:t>&gt;alert('XSS')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&lt;/</a:t>
            </a:r>
            <a:r>
              <a:rPr lang="en-IN" sz="2100" err="1">
                <a:solidFill>
                  <a:srgbClr val="569CD6"/>
                </a:solidFill>
                <a:latin typeface="Menlo" panose="020B0609030804020204" pitchFamily="49" charset="0"/>
              </a:rPr>
              <a:t>scr</a:t>
            </a:r>
            <a:r>
              <a:rPr lang="en-IN" sz="2100">
                <a:solidFill>
                  <a:srgbClr val="569CD6"/>
                </a:solidFill>
                <a:latin typeface="Menlo" panose="020B0609030804020204" pitchFamily="49" charset="0"/>
              </a:rPr>
              <a:t>&lt;script</a:t>
            </a:r>
            <a:r>
              <a:rPr lang="en-IN" sz="2100">
                <a:solidFill>
                  <a:srgbClr val="808080"/>
                </a:solidFill>
                <a:latin typeface="Menlo" panose="020B0609030804020204" pitchFamily="49" charset="0"/>
              </a:rPr>
              <a:t>&gt;</a:t>
            </a:r>
            <a:r>
              <a:rPr lang="en-IN" sz="2100" err="1">
                <a:solidFill>
                  <a:srgbClr val="D4D4D4"/>
                </a:solidFill>
                <a:latin typeface="Menlo" panose="020B0609030804020204" pitchFamily="49" charset="0"/>
              </a:rPr>
              <a:t>ipt</a:t>
            </a:r>
            <a:r>
              <a:rPr lang="en-IN" sz="2100">
                <a:solidFill>
                  <a:srgbClr val="D4D4D4"/>
                </a:solidFill>
                <a:latin typeface="Menlo" panose="020B0609030804020204" pitchFamily="49" charset="0"/>
              </a:rPr>
              <a:t>&gt;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4F354E0-33BB-75B9-83C5-03EF8ED44454}"/>
              </a:ext>
            </a:extLst>
          </p:cNvPr>
          <p:cNvSpPr/>
          <p:nvPr/>
        </p:nvSpPr>
        <p:spPr>
          <a:xfrm>
            <a:off x="7180907" y="4587130"/>
            <a:ext cx="3216837" cy="837000"/>
          </a:xfrm>
          <a:prstGeom prst="rect">
            <a:avLst/>
          </a:prstGeom>
          <a:solidFill>
            <a:srgbClr val="FF5353"/>
          </a:solidFill>
          <a:ln w="19050">
            <a:solidFill>
              <a:schemeClr val="accent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400" kern="1200">
                <a:solidFill>
                  <a:prstClr val="white"/>
                </a:solidFill>
              </a:rPr>
              <a:t>Mutation XSS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4977B8B-D138-A4C4-0F3C-5D371D9B7955}"/>
              </a:ext>
            </a:extLst>
          </p:cNvPr>
          <p:cNvSpPr/>
          <p:nvPr/>
        </p:nvSpPr>
        <p:spPr>
          <a:xfrm>
            <a:off x="10406270" y="4587130"/>
            <a:ext cx="6981879" cy="837000"/>
          </a:xfrm>
          <a:prstGeom prst="rect">
            <a:avLst/>
          </a:prstGeom>
          <a:ln w="19050">
            <a:solidFill>
              <a:srgbClr val="FF535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025"/>
              </a:lnSpc>
            </a:pPr>
            <a:r>
              <a:rPr lang="en-IN" sz="2200">
                <a:solidFill>
                  <a:srgbClr val="800000"/>
                </a:solidFill>
                <a:latin typeface="+mj-lt"/>
              </a:rPr>
              <a:t>&lt;</a:t>
            </a:r>
            <a:r>
              <a:rPr lang="en-IN" sz="2200" err="1">
                <a:solidFill>
                  <a:srgbClr val="800000"/>
                </a:solidFill>
                <a:latin typeface="+mj-lt"/>
              </a:rPr>
              <a:t>scr</a:t>
            </a:r>
            <a:r>
              <a:rPr lang="en-IN" sz="2200">
                <a:solidFill>
                  <a:srgbClr val="800000"/>
                </a:solidFill>
                <a:latin typeface="+mj-lt"/>
              </a:rPr>
              <a:t>&lt;script&gt;</a:t>
            </a:r>
            <a:r>
              <a:rPr lang="en-IN" sz="2200" err="1">
                <a:solidFill>
                  <a:srgbClr val="800000"/>
                </a:solidFill>
                <a:latin typeface="+mj-lt"/>
              </a:rPr>
              <a:t>ipt</a:t>
            </a:r>
            <a:r>
              <a:rPr lang="en-IN" sz="2200">
                <a:solidFill>
                  <a:srgbClr val="800000"/>
                </a:solidFill>
                <a:latin typeface="+mj-lt"/>
              </a:rPr>
              <a:t>&gt;alert('XSS')&lt;/</a:t>
            </a:r>
            <a:r>
              <a:rPr lang="en-IN" sz="2200" err="1">
                <a:solidFill>
                  <a:srgbClr val="800000"/>
                </a:solidFill>
                <a:latin typeface="+mj-lt"/>
              </a:rPr>
              <a:t>scr</a:t>
            </a:r>
            <a:r>
              <a:rPr lang="en-IN" sz="2200">
                <a:solidFill>
                  <a:srgbClr val="800000"/>
                </a:solidFill>
                <a:latin typeface="+mj-lt"/>
              </a:rPr>
              <a:t>&lt;script&gt;</a:t>
            </a:r>
            <a:r>
              <a:rPr lang="en-IN" sz="2200" err="1">
                <a:solidFill>
                  <a:srgbClr val="800000"/>
                </a:solidFill>
                <a:latin typeface="+mj-lt"/>
              </a:rPr>
              <a:t>ipt</a:t>
            </a:r>
            <a:r>
              <a:rPr lang="en-IN" sz="2200">
                <a:solidFill>
                  <a:srgbClr val="800000"/>
                </a:solidFill>
                <a:latin typeface="+mj-lt"/>
              </a:rPr>
              <a:t>&gt;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7066A15-7426-9F10-4E73-7BB166226820}"/>
              </a:ext>
            </a:extLst>
          </p:cNvPr>
          <p:cNvSpPr/>
          <p:nvPr/>
        </p:nvSpPr>
        <p:spPr>
          <a:xfrm>
            <a:off x="7180907" y="6367294"/>
            <a:ext cx="3225362" cy="837000"/>
          </a:xfrm>
          <a:prstGeom prst="rect">
            <a:avLst/>
          </a:prstGeom>
          <a:solidFill>
            <a:srgbClr val="FF5353"/>
          </a:solidFill>
          <a:ln w="19050">
            <a:solidFill>
              <a:schemeClr val="accent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400" kern="1200">
                <a:solidFill>
                  <a:prstClr val="white"/>
                </a:solidFill>
              </a:rPr>
              <a:t>XSS Polyglot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7EBAD08-9F08-4770-357F-C54725E9D2C0}"/>
              </a:ext>
            </a:extLst>
          </p:cNvPr>
          <p:cNvSpPr/>
          <p:nvPr/>
        </p:nvSpPr>
        <p:spPr>
          <a:xfrm>
            <a:off x="10406270" y="6367294"/>
            <a:ext cx="6981879" cy="837000"/>
          </a:xfrm>
          <a:prstGeom prst="rect">
            <a:avLst/>
          </a:prstGeom>
          <a:ln w="19050">
            <a:solidFill>
              <a:srgbClr val="FF535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025"/>
              </a:lnSpc>
            </a:pPr>
            <a:r>
              <a:rPr lang="en-IN" sz="2200">
                <a:solidFill>
                  <a:srgbClr val="800000"/>
                </a:solidFill>
                <a:latin typeface="+mj-lt"/>
              </a:rPr>
              <a:t>"&gt;&lt;script&gt;alert('XSS')&lt;/script&gt;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3B1523A-B49B-D382-1F25-BC363A1A89A6}"/>
              </a:ext>
            </a:extLst>
          </p:cNvPr>
          <p:cNvSpPr/>
          <p:nvPr/>
        </p:nvSpPr>
        <p:spPr>
          <a:xfrm>
            <a:off x="7180907" y="8163787"/>
            <a:ext cx="3225362" cy="837000"/>
          </a:xfrm>
          <a:prstGeom prst="rect">
            <a:avLst/>
          </a:prstGeom>
          <a:solidFill>
            <a:srgbClr val="FF5353"/>
          </a:solidFill>
          <a:ln w="19050">
            <a:solidFill>
              <a:schemeClr val="accent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buClrTx/>
              <a:defRPr/>
            </a:pPr>
            <a:r>
              <a:rPr lang="en-GB" sz="2400" kern="1200">
                <a:solidFill>
                  <a:prstClr val="white"/>
                </a:solidFill>
              </a:rPr>
              <a:t>Double Encoding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4BA8536-B27C-7C1A-7434-55C6DA08BC37}"/>
              </a:ext>
            </a:extLst>
          </p:cNvPr>
          <p:cNvSpPr/>
          <p:nvPr/>
        </p:nvSpPr>
        <p:spPr>
          <a:xfrm>
            <a:off x="10406270" y="8160059"/>
            <a:ext cx="6981879" cy="837000"/>
          </a:xfrm>
          <a:prstGeom prst="rect">
            <a:avLst/>
          </a:prstGeom>
          <a:ln w="19050">
            <a:solidFill>
              <a:srgbClr val="FF535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360000" rIns="360000" rtlCol="0" anchor="ctr"/>
          <a:lstStyle/>
          <a:p>
            <a:pPr algn="ctr">
              <a:lnSpc>
                <a:spcPts val="2025"/>
              </a:lnSpc>
            </a:pPr>
            <a:r>
              <a:rPr lang="en-IN" sz="2200">
                <a:solidFill>
                  <a:srgbClr val="800000"/>
                </a:solidFill>
                <a:latin typeface="+mj-lt"/>
              </a:rPr>
              <a:t>%253Cscript%253Ealert%28%27XSS%27%29%253C%2Fscript%253E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59F5093A-A33C-3E58-79A8-22CD984FFE38}"/>
              </a:ext>
            </a:extLst>
          </p:cNvPr>
          <p:cNvSpPr/>
          <p:nvPr/>
        </p:nvSpPr>
        <p:spPr>
          <a:xfrm>
            <a:off x="-1" y="6658724"/>
            <a:ext cx="6523200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</p:spTree>
    <p:extLst>
      <p:ext uri="{BB962C8B-B14F-4D97-AF65-F5344CB8AC3E}">
        <p14:creationId xmlns:p14="http://schemas.microsoft.com/office/powerpoint/2010/main" val="27735070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EA0B0-5665-501D-EF53-C6508142D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5AC09-1EE0-9AF3-4CD0-BAC219DDA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Cross-Site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595A1A8-A54B-115E-DDCC-9EE7F4510C85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44442E4E-D441-C510-2850-D0FE279DD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11644405-4362-FDD4-67D8-FB574D08138D}"/>
              </a:ext>
            </a:extLst>
          </p:cNvPr>
          <p:cNvSpPr/>
          <p:nvPr/>
        </p:nvSpPr>
        <p:spPr>
          <a:xfrm>
            <a:off x="-2" y="1736354"/>
            <a:ext cx="6522721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B2DE41C9-195A-E4AC-54EE-F55834D134B1}"/>
              </a:ext>
            </a:extLst>
          </p:cNvPr>
          <p:cNvSpPr/>
          <p:nvPr/>
        </p:nvSpPr>
        <p:spPr>
          <a:xfrm>
            <a:off x="-2" y="2966947"/>
            <a:ext cx="6522721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Vulnerability Testing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DE66C1EF-C49D-3008-9F40-CA165478BA6D}"/>
              </a:ext>
            </a:extLst>
          </p:cNvPr>
          <p:cNvSpPr/>
          <p:nvPr/>
        </p:nvSpPr>
        <p:spPr>
          <a:xfrm>
            <a:off x="-2" y="5428132"/>
            <a:ext cx="6522721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Bypass Input Sanitisation</a:t>
            </a:r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B5FE984F-1BCC-8B80-8DF2-72287F825EB3}"/>
              </a:ext>
            </a:extLst>
          </p:cNvPr>
          <p:cNvSpPr/>
          <p:nvPr/>
        </p:nvSpPr>
        <p:spPr>
          <a:xfrm>
            <a:off x="-2" y="6658724"/>
            <a:ext cx="6522721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5: Exploit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79942201-356C-C7F6-6016-5A0B50EE1CFB}"/>
              </a:ext>
            </a:extLst>
          </p:cNvPr>
          <p:cNvSpPr/>
          <p:nvPr/>
        </p:nvSpPr>
        <p:spPr>
          <a:xfrm>
            <a:off x="-2" y="4197539"/>
            <a:ext cx="6522721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Craft XSS Script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1DA3405-717A-02CD-1D38-291D337E43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0256573"/>
              </p:ext>
            </p:extLst>
          </p:nvPr>
        </p:nvGraphicFramePr>
        <p:xfrm>
          <a:off x="6151916" y="2020965"/>
          <a:ext cx="11963077" cy="7973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991891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>
          <a:extLst>
            <a:ext uri="{FF2B5EF4-FFF2-40B4-BE49-F238E27FC236}">
              <a16:creationId xmlns:a16="http://schemas.microsoft.com/office/drawing/2014/main" id="{1647E1F8-CE6A-9A6A-2885-D995E9716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Rectangle 466">
            <a:extLst>
              <a:ext uri="{FF2B5EF4-FFF2-40B4-BE49-F238E27FC236}">
                <a16:creationId xmlns:a16="http://schemas.microsoft.com/office/drawing/2014/main" id="{A3382808-66A2-FAD4-7795-C4A9F67AC5FA}"/>
              </a:ext>
            </a:extLst>
          </p:cNvPr>
          <p:cNvSpPr/>
          <p:nvPr/>
        </p:nvSpPr>
        <p:spPr>
          <a:xfrm>
            <a:off x="11654483" y="7209535"/>
            <a:ext cx="5559403" cy="1608983"/>
          </a:xfrm>
          <a:prstGeom prst="rect">
            <a:avLst/>
          </a:prstGeom>
          <a:solidFill>
            <a:srgbClr val="D2E9F5"/>
          </a:solidFill>
          <a:ln w="28575">
            <a:solidFill>
              <a:srgbClr val="00683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A332E9-AF22-5C76-26B8-2AEC58217604}"/>
              </a:ext>
            </a:extLst>
          </p:cNvPr>
          <p:cNvSpPr/>
          <p:nvPr/>
        </p:nvSpPr>
        <p:spPr>
          <a:xfrm>
            <a:off x="11654484" y="2994843"/>
            <a:ext cx="5562433" cy="1608983"/>
          </a:xfrm>
          <a:prstGeom prst="rect">
            <a:avLst/>
          </a:prstGeom>
          <a:solidFill>
            <a:srgbClr val="D2E9F5"/>
          </a:solidFill>
          <a:ln w="28575">
            <a:solidFill>
              <a:srgbClr val="00683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17" name="Google Shape;417;p11" descr="preencoded.png">
            <a:extLst>
              <a:ext uri="{FF2B5EF4-FFF2-40B4-BE49-F238E27FC236}">
                <a16:creationId xmlns:a16="http://schemas.microsoft.com/office/drawing/2014/main" id="{E0404957-35DC-206F-3D94-B7807A448C2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78632" y="7633386"/>
            <a:ext cx="1378324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11" descr="preencoded.png">
            <a:extLst>
              <a:ext uri="{FF2B5EF4-FFF2-40B4-BE49-F238E27FC236}">
                <a16:creationId xmlns:a16="http://schemas.microsoft.com/office/drawing/2014/main" id="{0336890B-2F79-DC9B-C5FB-BAFE1583A9E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94210" y="3333539"/>
            <a:ext cx="730019" cy="730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11" descr="preencoded.png">
            <a:extLst>
              <a:ext uri="{FF2B5EF4-FFF2-40B4-BE49-F238E27FC236}">
                <a16:creationId xmlns:a16="http://schemas.microsoft.com/office/drawing/2014/main" id="{4A5A371A-062D-84F1-214C-A27A9CE0969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07644" y="7823886"/>
            <a:ext cx="4095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11" descr="preencoded.png">
            <a:extLst>
              <a:ext uri="{FF2B5EF4-FFF2-40B4-BE49-F238E27FC236}">
                <a16:creationId xmlns:a16="http://schemas.microsoft.com/office/drawing/2014/main" id="{3F57963A-F7A2-05FD-5E8D-FB4FDA7B412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685209" y="3508241"/>
            <a:ext cx="476250" cy="4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11" descr="preencoded.png">
            <a:extLst>
              <a:ext uri="{FF2B5EF4-FFF2-40B4-BE49-F238E27FC236}">
                <a16:creationId xmlns:a16="http://schemas.microsoft.com/office/drawing/2014/main" id="{08BF8A04-4D89-6081-A4FF-E76E9BB622D4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466152" y="7932131"/>
            <a:ext cx="292553" cy="29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11" descr="preencoded.png">
            <a:extLst>
              <a:ext uri="{FF2B5EF4-FFF2-40B4-BE49-F238E27FC236}">
                <a16:creationId xmlns:a16="http://schemas.microsoft.com/office/drawing/2014/main" id="{EDD33E3E-13D7-0368-6056-653014906FF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685209" y="3646353"/>
            <a:ext cx="476250" cy="4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11" descr="preencoded.png">
            <a:extLst>
              <a:ext uri="{FF2B5EF4-FFF2-40B4-BE49-F238E27FC236}">
                <a16:creationId xmlns:a16="http://schemas.microsoft.com/office/drawing/2014/main" id="{3DEDCB3A-69E1-DE40-D8CB-686F4CCD038B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66152" y="8016972"/>
            <a:ext cx="292553" cy="29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11" descr="preencoded.png">
            <a:extLst>
              <a:ext uri="{FF2B5EF4-FFF2-40B4-BE49-F238E27FC236}">
                <a16:creationId xmlns:a16="http://schemas.microsoft.com/office/drawing/2014/main" id="{6249AB25-908F-A4A2-3FB3-10038E93A4C8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09603" y="6858170"/>
            <a:ext cx="1981197" cy="1780180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11">
            <a:extLst>
              <a:ext uri="{FF2B5EF4-FFF2-40B4-BE49-F238E27FC236}">
                <a16:creationId xmlns:a16="http://schemas.microsoft.com/office/drawing/2014/main" id="{FC424F9B-6369-6CC5-2ADA-BCB96B211D62}"/>
              </a:ext>
            </a:extLst>
          </p:cNvPr>
          <p:cNvSpPr/>
          <p:nvPr/>
        </p:nvSpPr>
        <p:spPr>
          <a:xfrm>
            <a:off x="781050" y="4774461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Attacker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1">
            <a:extLst>
              <a:ext uri="{FF2B5EF4-FFF2-40B4-BE49-F238E27FC236}">
                <a16:creationId xmlns:a16="http://schemas.microsoft.com/office/drawing/2014/main" id="{F180AC60-527A-F126-AA0E-651D203F7576}"/>
              </a:ext>
            </a:extLst>
          </p:cNvPr>
          <p:cNvSpPr/>
          <p:nvPr/>
        </p:nvSpPr>
        <p:spPr>
          <a:xfrm rot="24188">
            <a:off x="14719893" y="5183658"/>
            <a:ext cx="1690366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Crafts CSRF script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1">
            <a:extLst>
              <a:ext uri="{FF2B5EF4-FFF2-40B4-BE49-F238E27FC236}">
                <a16:creationId xmlns:a16="http://schemas.microsoft.com/office/drawing/2014/main" id="{25C96D65-A9C5-B950-689C-ED20D2F95628}"/>
              </a:ext>
            </a:extLst>
          </p:cNvPr>
          <p:cNvSpPr/>
          <p:nvPr/>
        </p:nvSpPr>
        <p:spPr>
          <a:xfrm rot="24188">
            <a:off x="14945570" y="10692797"/>
            <a:ext cx="981969" cy="659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Injects Mutated Script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1">
            <a:extLst>
              <a:ext uri="{FF2B5EF4-FFF2-40B4-BE49-F238E27FC236}">
                <a16:creationId xmlns:a16="http://schemas.microsoft.com/office/drawing/2014/main" id="{69C8B450-5ED7-C47C-5425-82AA0240AA6C}"/>
              </a:ext>
            </a:extLst>
          </p:cNvPr>
          <p:cNvSpPr/>
          <p:nvPr/>
        </p:nvSpPr>
        <p:spPr>
          <a:xfrm rot="-11262">
            <a:off x="5293729" y="3295474"/>
            <a:ext cx="323831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Visits technews.com </a:t>
            </a:r>
            <a:endParaRPr lang="en-IN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11">
            <a:extLst>
              <a:ext uri="{FF2B5EF4-FFF2-40B4-BE49-F238E27FC236}">
                <a16:creationId xmlns:a16="http://schemas.microsoft.com/office/drawing/2014/main" id="{576527B2-87C5-7D4E-A0B9-F82291C40B3F}"/>
              </a:ext>
            </a:extLst>
          </p:cNvPr>
          <p:cNvSpPr/>
          <p:nvPr/>
        </p:nvSpPr>
        <p:spPr>
          <a:xfrm>
            <a:off x="6132041" y="8544214"/>
            <a:ext cx="2874308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05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Comment Section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050"/>
              <a:buFont typeface="Inter SemiBold"/>
              <a:buNone/>
            </a:pPr>
            <a:r>
              <a:rPr lang="en-US" sz="2600" b="0" i="0" u="none" strike="noStrike" cap="none" err="1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Technews.com</a:t>
            </a:r>
            <a:r>
              <a:rPr lang="en-US" sz="26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11">
            <a:extLst>
              <a:ext uri="{FF2B5EF4-FFF2-40B4-BE49-F238E27FC236}">
                <a16:creationId xmlns:a16="http://schemas.microsoft.com/office/drawing/2014/main" id="{FC206C12-8FBB-CECE-E56C-A3C8B431899F}"/>
              </a:ext>
            </a:extLst>
          </p:cNvPr>
          <p:cNvSpPr/>
          <p:nvPr/>
        </p:nvSpPr>
        <p:spPr>
          <a:xfrm>
            <a:off x="590553" y="8543965"/>
            <a:ext cx="2028825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 err="1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TechNews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Server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11">
            <a:extLst>
              <a:ext uri="{FF2B5EF4-FFF2-40B4-BE49-F238E27FC236}">
                <a16:creationId xmlns:a16="http://schemas.microsoft.com/office/drawing/2014/main" id="{ED0B6F18-BC6A-1B2A-6332-D0DC4DEBFE89}"/>
              </a:ext>
            </a:extLst>
          </p:cNvPr>
          <p:cNvSpPr/>
          <p:nvPr/>
        </p:nvSpPr>
        <p:spPr>
          <a:xfrm rot="1980">
            <a:off x="12552565" y="6715094"/>
            <a:ext cx="4045393" cy="286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35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Prepares the Attack Script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11">
            <a:extLst>
              <a:ext uri="{FF2B5EF4-FFF2-40B4-BE49-F238E27FC236}">
                <a16:creationId xmlns:a16="http://schemas.microsoft.com/office/drawing/2014/main" id="{5CA7B895-3FDC-8CCC-580D-8894E96DE201}"/>
              </a:ext>
            </a:extLst>
          </p:cNvPr>
          <p:cNvSpPr/>
          <p:nvPr/>
        </p:nvSpPr>
        <p:spPr>
          <a:xfrm>
            <a:off x="11788287" y="4063548"/>
            <a:ext cx="2176924" cy="20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 err="1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technews.com</a:t>
            </a:r>
            <a:r>
              <a:rPr lang="en-US" sz="24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11">
            <a:extLst>
              <a:ext uri="{FF2B5EF4-FFF2-40B4-BE49-F238E27FC236}">
                <a16:creationId xmlns:a16="http://schemas.microsoft.com/office/drawing/2014/main" id="{9AD1AB97-17FD-A5F9-9EDA-3B67123A9A83}"/>
              </a:ext>
            </a:extLst>
          </p:cNvPr>
          <p:cNvSpPr/>
          <p:nvPr/>
        </p:nvSpPr>
        <p:spPr>
          <a:xfrm>
            <a:off x="3265596" y="7447473"/>
            <a:ext cx="298291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Script gets stored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11">
            <a:extLst>
              <a:ext uri="{FF2B5EF4-FFF2-40B4-BE49-F238E27FC236}">
                <a16:creationId xmlns:a16="http://schemas.microsoft.com/office/drawing/2014/main" id="{7801E00B-D7FF-190E-19EE-1E801440B785}"/>
              </a:ext>
            </a:extLst>
          </p:cNvPr>
          <p:cNvSpPr/>
          <p:nvPr/>
        </p:nvSpPr>
        <p:spPr>
          <a:xfrm>
            <a:off x="14641287" y="4055928"/>
            <a:ext cx="2572600" cy="238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Comment Section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11">
            <a:extLst>
              <a:ext uri="{FF2B5EF4-FFF2-40B4-BE49-F238E27FC236}">
                <a16:creationId xmlns:a16="http://schemas.microsoft.com/office/drawing/2014/main" id="{788A02C9-CFFF-6B02-8A8C-1B54972B61A3}"/>
              </a:ext>
            </a:extLst>
          </p:cNvPr>
          <p:cNvSpPr/>
          <p:nvPr/>
        </p:nvSpPr>
        <p:spPr>
          <a:xfrm>
            <a:off x="15710267" y="8012547"/>
            <a:ext cx="1460882" cy="20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Mutates the script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11">
            <a:extLst>
              <a:ext uri="{FF2B5EF4-FFF2-40B4-BE49-F238E27FC236}">
                <a16:creationId xmlns:a16="http://schemas.microsoft.com/office/drawing/2014/main" id="{C2B64590-8CCF-F916-3B2F-369AA90AA536}"/>
              </a:ext>
            </a:extLst>
          </p:cNvPr>
          <p:cNvSpPr/>
          <p:nvPr/>
        </p:nvSpPr>
        <p:spPr>
          <a:xfrm>
            <a:off x="12392172" y="2456680"/>
            <a:ext cx="4087055" cy="29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35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Identifies vulnerability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ACCD7D-F985-F389-1A02-682923B4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Stored XSS Attack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64A6765-4E4D-B4D0-7CC0-0777F90507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474258" y="3349127"/>
            <a:ext cx="804983" cy="71442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739641A-5205-E510-6312-86A57C29BA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3223" y="2393211"/>
            <a:ext cx="2209800" cy="24765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E435D28-3ABF-2BFA-4DFD-043C5C4E8D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28573" y="3511446"/>
            <a:ext cx="419100" cy="533400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9FC3A62-0888-C789-59F1-E72A8730447E}"/>
              </a:ext>
            </a:extLst>
          </p:cNvPr>
          <p:cNvCxnSpPr>
            <a:cxnSpLocks/>
          </p:cNvCxnSpPr>
          <p:nvPr/>
        </p:nvCxnSpPr>
        <p:spPr>
          <a:xfrm>
            <a:off x="2743023" y="3818630"/>
            <a:ext cx="8524745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B279BA2-2426-2E99-DDCC-1A7DD752FD2E}"/>
              </a:ext>
            </a:extLst>
          </p:cNvPr>
          <p:cNvCxnSpPr>
            <a:cxnSpLocks/>
          </p:cNvCxnSpPr>
          <p:nvPr/>
        </p:nvCxnSpPr>
        <p:spPr>
          <a:xfrm>
            <a:off x="14516754" y="4774461"/>
            <a:ext cx="0" cy="1844218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F93CA9F-B763-0FD0-55F4-CA4AF5422E9D}"/>
              </a:ext>
            </a:extLst>
          </p:cNvPr>
          <p:cNvCxnSpPr>
            <a:cxnSpLocks/>
          </p:cNvCxnSpPr>
          <p:nvPr/>
        </p:nvCxnSpPr>
        <p:spPr>
          <a:xfrm flipH="1">
            <a:off x="3037102" y="8046226"/>
            <a:ext cx="3439898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5" name="Straight Arrow Connector 454">
            <a:extLst>
              <a:ext uri="{FF2B5EF4-FFF2-40B4-BE49-F238E27FC236}">
                <a16:creationId xmlns:a16="http://schemas.microsoft.com/office/drawing/2014/main" id="{C5377947-723A-8BB2-E6F0-522664D15651}"/>
              </a:ext>
            </a:extLst>
          </p:cNvPr>
          <p:cNvCxnSpPr>
            <a:cxnSpLocks/>
          </p:cNvCxnSpPr>
          <p:nvPr/>
        </p:nvCxnSpPr>
        <p:spPr>
          <a:xfrm flipV="1">
            <a:off x="13843803" y="3652795"/>
            <a:ext cx="1328662" cy="12603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3" name="Straight Arrow Connector 462">
            <a:extLst>
              <a:ext uri="{FF2B5EF4-FFF2-40B4-BE49-F238E27FC236}">
                <a16:creationId xmlns:a16="http://schemas.microsoft.com/office/drawing/2014/main" id="{3FC1F6E7-ADEC-702D-84DD-049CF72BBDF9}"/>
              </a:ext>
            </a:extLst>
          </p:cNvPr>
          <p:cNvCxnSpPr>
            <a:cxnSpLocks/>
          </p:cNvCxnSpPr>
          <p:nvPr/>
        </p:nvCxnSpPr>
        <p:spPr>
          <a:xfrm>
            <a:off x="13721378" y="8023911"/>
            <a:ext cx="1594582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9" name="Straight Arrow Connector 468">
            <a:extLst>
              <a:ext uri="{FF2B5EF4-FFF2-40B4-BE49-F238E27FC236}">
                <a16:creationId xmlns:a16="http://schemas.microsoft.com/office/drawing/2014/main" id="{F3A34578-9DE5-6B81-E525-868AFA638D76}"/>
              </a:ext>
            </a:extLst>
          </p:cNvPr>
          <p:cNvCxnSpPr>
            <a:cxnSpLocks/>
          </p:cNvCxnSpPr>
          <p:nvPr/>
        </p:nvCxnSpPr>
        <p:spPr>
          <a:xfrm>
            <a:off x="20755127" y="8299277"/>
            <a:ext cx="2552575" cy="2807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86" name="Graphic 385">
            <a:extLst>
              <a:ext uri="{FF2B5EF4-FFF2-40B4-BE49-F238E27FC236}">
                <a16:creationId xmlns:a16="http://schemas.microsoft.com/office/drawing/2014/main" id="{8F428686-3ADE-504B-9229-4FDFEE12016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68355" y="6941170"/>
            <a:ext cx="676275" cy="666750"/>
          </a:xfrm>
          <a:prstGeom prst="rect">
            <a:avLst/>
          </a:prstGeom>
        </p:spPr>
      </p:pic>
      <p:sp>
        <p:nvSpPr>
          <p:cNvPr id="444" name="Google Shape;444;p11">
            <a:extLst>
              <a:ext uri="{FF2B5EF4-FFF2-40B4-BE49-F238E27FC236}">
                <a16:creationId xmlns:a16="http://schemas.microsoft.com/office/drawing/2014/main" id="{9D72B913-64B4-3220-B4F5-14F15A79A119}"/>
              </a:ext>
            </a:extLst>
          </p:cNvPr>
          <p:cNvSpPr/>
          <p:nvPr/>
        </p:nvSpPr>
        <p:spPr>
          <a:xfrm>
            <a:off x="11776526" y="7958739"/>
            <a:ext cx="1323524" cy="20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Malicious Script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387" name="Graphic 386">
            <a:extLst>
              <a:ext uri="{FF2B5EF4-FFF2-40B4-BE49-F238E27FC236}">
                <a16:creationId xmlns:a16="http://schemas.microsoft.com/office/drawing/2014/main" id="{97381C7F-B3A3-4EA9-CFB8-49A73DB2A87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2149370" y="7398472"/>
            <a:ext cx="569202" cy="561185"/>
          </a:xfrm>
          <a:prstGeom prst="rect">
            <a:avLst/>
          </a:prstGeom>
        </p:spPr>
      </p:pic>
      <p:pic>
        <p:nvPicPr>
          <p:cNvPr id="388" name="Graphic 387">
            <a:extLst>
              <a:ext uri="{FF2B5EF4-FFF2-40B4-BE49-F238E27FC236}">
                <a16:creationId xmlns:a16="http://schemas.microsoft.com/office/drawing/2014/main" id="{D102AD12-F9CB-BA53-8CFF-1B3DD9F9382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260056" y="7398472"/>
            <a:ext cx="569202" cy="561185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656B293-4FC4-B039-1A33-FE857B4C6F3E}"/>
              </a:ext>
            </a:extLst>
          </p:cNvPr>
          <p:cNvCxnSpPr>
            <a:cxnSpLocks/>
          </p:cNvCxnSpPr>
          <p:nvPr/>
        </p:nvCxnSpPr>
        <p:spPr>
          <a:xfrm flipH="1">
            <a:off x="8348389" y="8023911"/>
            <a:ext cx="3100661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Google Shape;439;p11">
            <a:extLst>
              <a:ext uri="{FF2B5EF4-FFF2-40B4-BE49-F238E27FC236}">
                <a16:creationId xmlns:a16="http://schemas.microsoft.com/office/drawing/2014/main" id="{4D285CA1-1641-55E9-DFAE-4EF37BFF63E2}"/>
              </a:ext>
            </a:extLst>
          </p:cNvPr>
          <p:cNvSpPr/>
          <p:nvPr/>
        </p:nvSpPr>
        <p:spPr>
          <a:xfrm rot="24188">
            <a:off x="8898933" y="7010019"/>
            <a:ext cx="2164600" cy="659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Injects Mutated Script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6967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" grpId="0" animBg="1"/>
      <p:bldP spid="4" grpId="0" animBg="1"/>
      <p:bldP spid="438" grpId="0"/>
      <p:bldP spid="439" grpId="0"/>
      <p:bldP spid="440" grpId="0"/>
      <p:bldP spid="441" grpId="0"/>
      <p:bldP spid="442" grpId="0"/>
      <p:bldP spid="443" grpId="0"/>
      <p:bldP spid="445" grpId="0"/>
      <p:bldP spid="446" grpId="0"/>
      <p:bldP spid="447" grpId="0"/>
      <p:bldP spid="448" grpId="0"/>
      <p:bldP spid="449" grpId="0"/>
      <p:bldP spid="444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>
          <a:extLst>
            <a:ext uri="{FF2B5EF4-FFF2-40B4-BE49-F238E27FC236}">
              <a16:creationId xmlns:a16="http://schemas.microsoft.com/office/drawing/2014/main" id="{56FBC3AF-A373-E13A-0B8B-3DC91EA1C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E57B6F-4E90-56C8-3FDE-88AB313A7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CSRF Weaponizes Your Web Browser </a:t>
            </a:r>
          </a:p>
        </p:txBody>
      </p:sp>
      <p:sp>
        <p:nvSpPr>
          <p:cNvPr id="577" name="Google Shape;499;p12">
            <a:extLst>
              <a:ext uri="{FF2B5EF4-FFF2-40B4-BE49-F238E27FC236}">
                <a16:creationId xmlns:a16="http://schemas.microsoft.com/office/drawing/2014/main" id="{4740C4E8-A6E5-5DD1-D9DC-0038C18BC119}"/>
              </a:ext>
            </a:extLst>
          </p:cNvPr>
          <p:cNvSpPr/>
          <p:nvPr/>
        </p:nvSpPr>
        <p:spPr>
          <a:xfrm>
            <a:off x="901700" y="4151833"/>
            <a:ext cx="1809750" cy="49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Victim</a:t>
            </a:r>
            <a:r>
              <a:rPr lang="en-US" sz="1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594" name="Graphic 593">
            <a:extLst>
              <a:ext uri="{FF2B5EF4-FFF2-40B4-BE49-F238E27FC236}">
                <a16:creationId xmlns:a16="http://schemas.microsoft.com/office/drawing/2014/main" id="{DBF5B2D9-0613-F3B2-DB2E-031F08351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2009" y="1743175"/>
            <a:ext cx="2209800" cy="2476500"/>
          </a:xfrm>
          <a:prstGeom prst="rect">
            <a:avLst/>
          </a:prstGeom>
        </p:spPr>
      </p:pic>
      <p:pic>
        <p:nvPicPr>
          <p:cNvPr id="595" name="Graphic 594">
            <a:extLst>
              <a:ext uri="{FF2B5EF4-FFF2-40B4-BE49-F238E27FC236}">
                <a16:creationId xmlns:a16="http://schemas.microsoft.com/office/drawing/2014/main" id="{4804A319-C6EE-505B-A9F9-2FD9888964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7717" y="2776223"/>
            <a:ext cx="714375" cy="71437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690E118-0675-16F0-C94A-CE7D71F85C5F}"/>
              </a:ext>
            </a:extLst>
          </p:cNvPr>
          <p:cNvGrpSpPr/>
          <p:nvPr/>
        </p:nvGrpSpPr>
        <p:grpSpPr>
          <a:xfrm>
            <a:off x="2851809" y="2363146"/>
            <a:ext cx="15068969" cy="1779983"/>
            <a:chOff x="2851809" y="2363146"/>
            <a:chExt cx="15068969" cy="1779983"/>
          </a:xfrm>
        </p:grpSpPr>
        <p:sp>
          <p:nvSpPr>
            <p:cNvPr id="587" name="Google Shape;500;p12">
              <a:extLst>
                <a:ext uri="{FF2B5EF4-FFF2-40B4-BE49-F238E27FC236}">
                  <a16:creationId xmlns:a16="http://schemas.microsoft.com/office/drawing/2014/main" id="{1F86DAC1-8E7B-B026-3BB4-1180A312DEE7}"/>
                </a:ext>
              </a:extLst>
            </p:cNvPr>
            <p:cNvSpPr/>
            <p:nvPr/>
          </p:nvSpPr>
          <p:spPr>
            <a:xfrm rot="21582623">
              <a:off x="5307695" y="2561817"/>
              <a:ext cx="1133465" cy="4763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US" sz="26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Logs In </a:t>
              </a:r>
              <a:endParaRPr sz="26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05;p12">
              <a:extLst>
                <a:ext uri="{FF2B5EF4-FFF2-40B4-BE49-F238E27FC236}">
                  <a16:creationId xmlns:a16="http://schemas.microsoft.com/office/drawing/2014/main" id="{66FEAE0C-406B-335C-AD0E-87B40FBC1EFE}"/>
                </a:ext>
              </a:extLst>
            </p:cNvPr>
            <p:cNvSpPr/>
            <p:nvPr/>
          </p:nvSpPr>
          <p:spPr>
            <a:xfrm rot="21591275">
              <a:off x="8000754" y="3646169"/>
              <a:ext cx="2159302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US" sz="2600" b="0" i="0" u="none" strike="noStrike" cap="none" err="1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bankease.com</a:t>
              </a:r>
              <a:r>
                <a:rPr lang="en-US" sz="26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 </a:t>
              </a:r>
              <a:endParaRPr sz="26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92" name="Straight Arrow Connector 14">
              <a:extLst>
                <a:ext uri="{FF2B5EF4-FFF2-40B4-BE49-F238E27FC236}">
                  <a16:creationId xmlns:a16="http://schemas.microsoft.com/office/drawing/2014/main" id="{24DE9C51-F646-62DC-D674-A08DBC5FB825}"/>
                </a:ext>
              </a:extLst>
            </p:cNvPr>
            <p:cNvCxnSpPr>
              <a:cxnSpLocks/>
            </p:cNvCxnSpPr>
            <p:nvPr/>
          </p:nvCxnSpPr>
          <p:spPr>
            <a:xfrm>
              <a:off x="2851809" y="3109131"/>
              <a:ext cx="5467432" cy="0"/>
            </a:xfrm>
            <a:prstGeom prst="straightConnector1">
              <a:avLst/>
            </a:prstGeom>
            <a:ln w="34925" cap="flat" cmpd="sng" algn="ctr">
              <a:solidFill>
                <a:srgbClr val="40938F"/>
              </a:solidFill>
              <a:prstDash val="dash"/>
              <a:miter lim="800000"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93" name="Straight Arrow Connector 14">
              <a:extLst>
                <a:ext uri="{FF2B5EF4-FFF2-40B4-BE49-F238E27FC236}">
                  <a16:creationId xmlns:a16="http://schemas.microsoft.com/office/drawing/2014/main" id="{34DE1487-7A9D-454B-0087-59AB5580AA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32363" y="3059641"/>
              <a:ext cx="6048884" cy="28464"/>
            </a:xfrm>
            <a:prstGeom prst="straightConnector1">
              <a:avLst/>
            </a:prstGeom>
            <a:ln w="34925" cap="flat" cmpd="sng" algn="ctr">
              <a:solidFill>
                <a:srgbClr val="40938F"/>
              </a:solidFill>
              <a:prstDash val="dash"/>
              <a:miter lim="800000"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79B7668F-2C0A-4906-6CC3-BD2E27314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22189" y="2838095"/>
              <a:ext cx="952500" cy="47625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2300BE48-4C0D-850B-185E-CC2585CDD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579848" y="2597769"/>
              <a:ext cx="1038225" cy="942975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7B04A55-F2B0-76DB-098E-12B74FE2B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817452" y="2933172"/>
              <a:ext cx="561975" cy="514350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E58FC60F-2F0B-AFE0-C441-7252B1E58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836472" y="2706511"/>
              <a:ext cx="76200" cy="76200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42AFD54A-C490-1B7C-466C-6BB58FDEA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725347" y="2704568"/>
              <a:ext cx="76200" cy="76200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55983CB-2AF2-5B37-AADD-347055490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6139077" y="2363146"/>
              <a:ext cx="1438275" cy="142875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F84291F8-0E8F-B130-BA48-54A5620B8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 rot="337183">
              <a:off x="16712414" y="2837394"/>
              <a:ext cx="459164" cy="43920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FD5A19C-516E-254A-20B1-B4D2B4456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 rot="21054190">
              <a:off x="16571393" y="2968582"/>
              <a:ext cx="397371" cy="439200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19EBCA14-78DE-C24B-B57F-74FBF8EFC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7059345" y="2865538"/>
              <a:ext cx="47625" cy="47625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35BE4D11-F2E1-9185-3523-76B8FF0A6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6884846" y="2990415"/>
              <a:ext cx="114300" cy="114300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6F0B6ECA-3C12-A1EE-0516-147E8FDFC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7103925" y="2988904"/>
              <a:ext cx="47625" cy="47625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253587A-F464-D629-543A-CDE6A678E172}"/>
                </a:ext>
              </a:extLst>
            </p:cNvPr>
            <p:cNvGrpSpPr/>
            <p:nvPr/>
          </p:nvGrpSpPr>
          <p:grpSpPr>
            <a:xfrm>
              <a:off x="4898123" y="2638981"/>
              <a:ext cx="321660" cy="326027"/>
              <a:chOff x="5505450" y="3164761"/>
              <a:chExt cx="321660" cy="326027"/>
            </a:xfrm>
          </p:grpSpPr>
          <p:sp>
            <p:nvSpPr>
              <p:cNvPr id="466" name="Oval 465">
                <a:extLst>
                  <a:ext uri="{FF2B5EF4-FFF2-40B4-BE49-F238E27FC236}">
                    <a16:creationId xmlns:a16="http://schemas.microsoft.com/office/drawing/2014/main" id="{789A39A0-AC36-609C-0650-5922DFF7D7C2}"/>
                  </a:ext>
                </a:extLst>
              </p:cNvPr>
              <p:cNvSpPr/>
              <p:nvPr/>
            </p:nvSpPr>
            <p:spPr>
              <a:xfrm>
                <a:off x="5505450" y="3164761"/>
                <a:ext cx="321660" cy="326027"/>
              </a:xfrm>
              <a:prstGeom prst="ellipse">
                <a:avLst/>
              </a:prstGeom>
              <a:solidFill>
                <a:srgbClr val="0D45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467" name="Google Shape;239;p7">
                <a:extLst>
                  <a:ext uri="{FF2B5EF4-FFF2-40B4-BE49-F238E27FC236}">
                    <a16:creationId xmlns:a16="http://schemas.microsoft.com/office/drawing/2014/main" id="{A87F1E9C-0853-B9E2-9CA2-8819FFC5C26D}"/>
                  </a:ext>
                </a:extLst>
              </p:cNvPr>
              <p:cNvSpPr/>
              <p:nvPr/>
            </p:nvSpPr>
            <p:spPr>
              <a:xfrm rot="6116">
                <a:off x="5618648" y="3177249"/>
                <a:ext cx="82652" cy="163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ctr" rtl="0">
                  <a:lnSpc>
                    <a:spcPct val="112222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Encode Sans"/>
                  <a:buNone/>
                </a:pPr>
                <a:r>
                  <a:rPr lang="en-US" sz="1800" b="1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1</a:t>
                </a: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 </a:t>
                </a:r>
                <a:endParaRPr sz="1800" b="0" i="0" u="none" strike="noStrike" cap="none">
                  <a:solidFill>
                    <a:schemeClr val="dk1"/>
                  </a:solidFill>
                  <a:latin typeface="Poppins" pitchFamily="2" charset="77"/>
                  <a:ea typeface="Calibri"/>
                  <a:cs typeface="Poppins" pitchFamily="2" charset="77"/>
                  <a:sym typeface="Calibri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CB76B65-B006-B251-B478-A4391A5CF8FA}"/>
                </a:ext>
              </a:extLst>
            </p:cNvPr>
            <p:cNvGrpSpPr/>
            <p:nvPr/>
          </p:nvGrpSpPr>
          <p:grpSpPr>
            <a:xfrm>
              <a:off x="10325789" y="2639077"/>
              <a:ext cx="321660" cy="326027"/>
              <a:chOff x="5505450" y="3164761"/>
              <a:chExt cx="321660" cy="326027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B0E0B728-D215-13E4-E29D-16BB6025B1D4}"/>
                  </a:ext>
                </a:extLst>
              </p:cNvPr>
              <p:cNvSpPr/>
              <p:nvPr/>
            </p:nvSpPr>
            <p:spPr>
              <a:xfrm>
                <a:off x="5505450" y="3164761"/>
                <a:ext cx="321660" cy="326027"/>
              </a:xfrm>
              <a:prstGeom prst="ellipse">
                <a:avLst/>
              </a:prstGeom>
              <a:solidFill>
                <a:srgbClr val="0D45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" name="Google Shape;239;p7">
                <a:extLst>
                  <a:ext uri="{FF2B5EF4-FFF2-40B4-BE49-F238E27FC236}">
                    <a16:creationId xmlns:a16="http://schemas.microsoft.com/office/drawing/2014/main" id="{04200305-235F-5291-9A92-CE166CFACC5F}"/>
                  </a:ext>
                </a:extLst>
              </p:cNvPr>
              <p:cNvSpPr/>
              <p:nvPr/>
            </p:nvSpPr>
            <p:spPr>
              <a:xfrm rot="6116">
                <a:off x="5618648" y="3177249"/>
                <a:ext cx="82652" cy="163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ctr" rtl="0">
                  <a:lnSpc>
                    <a:spcPct val="112222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Encode Sans"/>
                  <a:buNone/>
                </a:pPr>
                <a:r>
                  <a:rPr lang="en-US" sz="1800" b="1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2</a:t>
                </a: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 </a:t>
                </a:r>
                <a:endParaRPr sz="1800" b="0" i="0" u="none" strike="noStrike" cap="none">
                  <a:solidFill>
                    <a:schemeClr val="dk1"/>
                  </a:solidFill>
                  <a:latin typeface="Poppins" pitchFamily="2" charset="77"/>
                  <a:ea typeface="Calibri"/>
                  <a:cs typeface="Poppins" pitchFamily="2" charset="77"/>
                  <a:sym typeface="Calibri"/>
                </a:endParaRPr>
              </a:p>
            </p:txBody>
          </p:sp>
        </p:grpSp>
        <p:sp>
          <p:nvSpPr>
            <p:cNvPr id="459" name="Google Shape;500;p12">
              <a:extLst>
                <a:ext uri="{FF2B5EF4-FFF2-40B4-BE49-F238E27FC236}">
                  <a16:creationId xmlns:a16="http://schemas.microsoft.com/office/drawing/2014/main" id="{128427F4-B18E-6CFF-FC71-6126C6EBC4E4}"/>
                </a:ext>
              </a:extLst>
            </p:cNvPr>
            <p:cNvSpPr/>
            <p:nvPr/>
          </p:nvSpPr>
          <p:spPr>
            <a:xfrm rot="21582623">
              <a:off x="10806454" y="2533776"/>
              <a:ext cx="4611731" cy="4763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GB" sz="28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Cookies get stored in browser </a:t>
              </a:r>
              <a:endParaRPr lang="en-GB"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" name="Google Shape;505;p12">
              <a:extLst>
                <a:ext uri="{FF2B5EF4-FFF2-40B4-BE49-F238E27FC236}">
                  <a16:creationId xmlns:a16="http://schemas.microsoft.com/office/drawing/2014/main" id="{9FB9F638-B0AD-3859-F1BA-9A18C2611B65}"/>
                </a:ext>
              </a:extLst>
            </p:cNvPr>
            <p:cNvSpPr/>
            <p:nvPr/>
          </p:nvSpPr>
          <p:spPr>
            <a:xfrm rot="21591275">
              <a:off x="15761476" y="3914529"/>
              <a:ext cx="2159302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US" sz="26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Cookies</a:t>
              </a:r>
              <a:endParaRPr sz="26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65" name="Google Shape;477;p12" descr="preencoded.png">
            <a:extLst>
              <a:ext uri="{FF2B5EF4-FFF2-40B4-BE49-F238E27FC236}">
                <a16:creationId xmlns:a16="http://schemas.microsoft.com/office/drawing/2014/main" id="{8C970BBC-B554-F4FD-CABE-11BBB11AEB01}"/>
              </a:ext>
            </a:extLst>
          </p:cNvPr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3568422" y="4964648"/>
            <a:ext cx="3736167" cy="48473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8" name="Straight Arrow Connector 14">
            <a:extLst>
              <a:ext uri="{FF2B5EF4-FFF2-40B4-BE49-F238E27FC236}">
                <a16:creationId xmlns:a16="http://schemas.microsoft.com/office/drawing/2014/main" id="{0431ED8D-A008-B707-A796-E642BD3E489F}"/>
              </a:ext>
            </a:extLst>
          </p:cNvPr>
          <p:cNvCxnSpPr>
            <a:cxnSpLocks/>
            <a:stCxn id="577" idx="2"/>
            <a:endCxn id="465" idx="1"/>
          </p:cNvCxnSpPr>
          <p:nvPr/>
        </p:nvCxnSpPr>
        <p:spPr>
          <a:xfrm rot="16200000" flipH="1">
            <a:off x="1315620" y="5135524"/>
            <a:ext cx="2743756" cy="1761847"/>
          </a:xfrm>
          <a:prstGeom prst="bentConnector2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75" name="Graphic 474">
            <a:extLst>
              <a:ext uri="{FF2B5EF4-FFF2-40B4-BE49-F238E27FC236}">
                <a16:creationId xmlns:a16="http://schemas.microsoft.com/office/drawing/2014/main" id="{0B2CECA3-549E-6364-28CD-94B60DBEFAE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11175" y="5909839"/>
            <a:ext cx="1181262" cy="1062000"/>
          </a:xfrm>
          <a:prstGeom prst="rect">
            <a:avLst/>
          </a:prstGeom>
        </p:spPr>
      </p:pic>
      <p:sp>
        <p:nvSpPr>
          <p:cNvPr id="478" name="Google Shape;516;p12">
            <a:extLst>
              <a:ext uri="{FF2B5EF4-FFF2-40B4-BE49-F238E27FC236}">
                <a16:creationId xmlns:a16="http://schemas.microsoft.com/office/drawing/2014/main" id="{873E1E47-6785-46F0-40F2-9A89F87F2FA7}"/>
              </a:ext>
            </a:extLst>
          </p:cNvPr>
          <p:cNvSpPr/>
          <p:nvPr/>
        </p:nvSpPr>
        <p:spPr>
          <a:xfrm rot="21591275">
            <a:off x="4845509" y="5065292"/>
            <a:ext cx="148003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 err="1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Technews</a:t>
            </a: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sz="2400" b="0" i="0" u="none" strike="noStrike" cap="none">
              <a:solidFill>
                <a:srgbClr val="123A3F"/>
              </a:solidFill>
              <a:latin typeface="+mn-lt"/>
              <a:ea typeface="Encode Sans Medium"/>
              <a:cs typeface="Encode Sans Medium"/>
              <a:sym typeface="Encode Sans Medium"/>
            </a:endParaRPr>
          </a:p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Server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509;p12">
            <a:extLst>
              <a:ext uri="{FF2B5EF4-FFF2-40B4-BE49-F238E27FC236}">
                <a16:creationId xmlns:a16="http://schemas.microsoft.com/office/drawing/2014/main" id="{177A7260-5BDA-58C7-2613-4220E2DEF933}"/>
              </a:ext>
            </a:extLst>
          </p:cNvPr>
          <p:cNvSpPr/>
          <p:nvPr/>
        </p:nvSpPr>
        <p:spPr>
          <a:xfrm rot="21582623">
            <a:off x="4582116" y="9290223"/>
            <a:ext cx="2039380" cy="20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technews.com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480" name="Graphic 479">
            <a:extLst>
              <a:ext uri="{FF2B5EF4-FFF2-40B4-BE49-F238E27FC236}">
                <a16:creationId xmlns:a16="http://schemas.microsoft.com/office/drawing/2014/main" id="{6C779F30-22B8-1A93-D12E-AB91AD13FB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3682" y="8498804"/>
            <a:ext cx="952500" cy="47625"/>
          </a:xfrm>
          <a:prstGeom prst="rect">
            <a:avLst/>
          </a:prstGeom>
        </p:spPr>
      </p:pic>
      <p:pic>
        <p:nvPicPr>
          <p:cNvPr id="481" name="Graphic 480">
            <a:extLst>
              <a:ext uri="{FF2B5EF4-FFF2-40B4-BE49-F238E27FC236}">
                <a16:creationId xmlns:a16="http://schemas.microsoft.com/office/drawing/2014/main" id="{289E577F-862D-0B4A-2B48-CC23F7A9F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61341" y="8258478"/>
            <a:ext cx="1038225" cy="942975"/>
          </a:xfrm>
          <a:prstGeom prst="rect">
            <a:avLst/>
          </a:prstGeom>
        </p:spPr>
      </p:pic>
      <p:pic>
        <p:nvPicPr>
          <p:cNvPr id="482" name="Graphic 481">
            <a:extLst>
              <a:ext uri="{FF2B5EF4-FFF2-40B4-BE49-F238E27FC236}">
                <a16:creationId xmlns:a16="http://schemas.microsoft.com/office/drawing/2014/main" id="{A245A4C4-CD49-806F-3DE2-065074F57D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17965" y="8367220"/>
            <a:ext cx="76200" cy="76200"/>
          </a:xfrm>
          <a:prstGeom prst="rect">
            <a:avLst/>
          </a:prstGeom>
        </p:spPr>
      </p:pic>
      <p:pic>
        <p:nvPicPr>
          <p:cNvPr id="483" name="Graphic 482">
            <a:extLst>
              <a:ext uri="{FF2B5EF4-FFF2-40B4-BE49-F238E27FC236}">
                <a16:creationId xmlns:a16="http://schemas.microsoft.com/office/drawing/2014/main" id="{3650752D-976A-4BB1-7780-646DC861438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206840" y="8365277"/>
            <a:ext cx="76200" cy="76200"/>
          </a:xfrm>
          <a:prstGeom prst="rect">
            <a:avLst/>
          </a:prstGeom>
        </p:spPr>
      </p:pic>
      <p:pic>
        <p:nvPicPr>
          <p:cNvPr id="484" name="Graphic 483">
            <a:extLst>
              <a:ext uri="{FF2B5EF4-FFF2-40B4-BE49-F238E27FC236}">
                <a16:creationId xmlns:a16="http://schemas.microsoft.com/office/drawing/2014/main" id="{D5BB4616-D4E3-B5F5-DBC6-70796D3CCCE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329614" y="8598926"/>
            <a:ext cx="495300" cy="485775"/>
          </a:xfrm>
          <a:prstGeom prst="rect">
            <a:avLst/>
          </a:prstGeom>
        </p:spPr>
      </p:pic>
      <p:cxnSp>
        <p:nvCxnSpPr>
          <p:cNvPr id="487" name="Straight Arrow Connector 14">
            <a:extLst>
              <a:ext uri="{FF2B5EF4-FFF2-40B4-BE49-F238E27FC236}">
                <a16:creationId xmlns:a16="http://schemas.microsoft.com/office/drawing/2014/main" id="{937FC292-2B7F-2862-52E9-A471DB5C9031}"/>
              </a:ext>
            </a:extLst>
          </p:cNvPr>
          <p:cNvCxnSpPr>
            <a:cxnSpLocks/>
          </p:cNvCxnSpPr>
          <p:nvPr/>
        </p:nvCxnSpPr>
        <p:spPr>
          <a:xfrm flipH="1" flipV="1">
            <a:off x="5428539" y="7055960"/>
            <a:ext cx="7967" cy="93402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8" name="Straight Arrow Connector 14">
            <a:extLst>
              <a:ext uri="{FF2B5EF4-FFF2-40B4-BE49-F238E27FC236}">
                <a16:creationId xmlns:a16="http://schemas.microsoft.com/office/drawing/2014/main" id="{78AFE0B6-EA9C-8FEE-9D3F-DE3EA2A5625F}"/>
              </a:ext>
            </a:extLst>
          </p:cNvPr>
          <p:cNvCxnSpPr>
            <a:cxnSpLocks/>
          </p:cNvCxnSpPr>
          <p:nvPr/>
        </p:nvCxnSpPr>
        <p:spPr>
          <a:xfrm>
            <a:off x="5718875" y="7108457"/>
            <a:ext cx="0" cy="881527"/>
          </a:xfrm>
          <a:prstGeom prst="straightConnector1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5" name="Google Shape;576;p13">
            <a:extLst>
              <a:ext uri="{FF2B5EF4-FFF2-40B4-BE49-F238E27FC236}">
                <a16:creationId xmlns:a16="http://schemas.microsoft.com/office/drawing/2014/main" id="{DEA763F0-D967-ABAC-23E8-1290FEC9558E}"/>
              </a:ext>
            </a:extLst>
          </p:cNvPr>
          <p:cNvSpPr/>
          <p:nvPr/>
        </p:nvSpPr>
        <p:spPr>
          <a:xfrm rot="21582623">
            <a:off x="3665066" y="7226675"/>
            <a:ext cx="1480102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2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Request Comments </a:t>
            </a:r>
            <a:endParaRPr sz="22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498" name="Graphic 497">
            <a:extLst>
              <a:ext uri="{FF2B5EF4-FFF2-40B4-BE49-F238E27FC236}">
                <a16:creationId xmlns:a16="http://schemas.microsoft.com/office/drawing/2014/main" id="{C6A17D43-649D-A91C-90E3-3285220DE43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204124" y="7388326"/>
            <a:ext cx="417873" cy="411987"/>
          </a:xfrm>
          <a:prstGeom prst="rect">
            <a:avLst/>
          </a:prstGeom>
        </p:spPr>
      </p:pic>
      <p:cxnSp>
        <p:nvCxnSpPr>
          <p:cNvPr id="501" name="Straight Arrow Connector 14">
            <a:extLst>
              <a:ext uri="{FF2B5EF4-FFF2-40B4-BE49-F238E27FC236}">
                <a16:creationId xmlns:a16="http://schemas.microsoft.com/office/drawing/2014/main" id="{8019C8F0-C581-9724-0844-218C73048711}"/>
              </a:ext>
            </a:extLst>
          </p:cNvPr>
          <p:cNvCxnSpPr>
            <a:cxnSpLocks/>
          </p:cNvCxnSpPr>
          <p:nvPr/>
        </p:nvCxnSpPr>
        <p:spPr>
          <a:xfrm flipV="1">
            <a:off x="7532230" y="7388326"/>
            <a:ext cx="3442118" cy="38407"/>
          </a:xfrm>
          <a:prstGeom prst="straightConnector1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2" name="Google Shape;507;p12">
            <a:extLst>
              <a:ext uri="{FF2B5EF4-FFF2-40B4-BE49-F238E27FC236}">
                <a16:creationId xmlns:a16="http://schemas.microsoft.com/office/drawing/2014/main" id="{F77D6CA1-0C30-8BEB-101B-FE174AED6FD9}"/>
              </a:ext>
            </a:extLst>
          </p:cNvPr>
          <p:cNvSpPr/>
          <p:nvPr/>
        </p:nvSpPr>
        <p:spPr>
          <a:xfrm>
            <a:off x="10452345" y="8041427"/>
            <a:ext cx="2892878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Script executes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 browser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505" name="Graphic 504">
            <a:extLst>
              <a:ext uri="{FF2B5EF4-FFF2-40B4-BE49-F238E27FC236}">
                <a16:creationId xmlns:a16="http://schemas.microsoft.com/office/drawing/2014/main" id="{D61FFCE7-9360-B818-D17C-C340B7B9A3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93981" y="7019923"/>
            <a:ext cx="1144718" cy="55911"/>
          </a:xfrm>
          <a:prstGeom prst="rect">
            <a:avLst/>
          </a:prstGeom>
        </p:spPr>
      </p:pic>
      <p:pic>
        <p:nvPicPr>
          <p:cNvPr id="508" name="Graphic 507">
            <a:extLst>
              <a:ext uri="{FF2B5EF4-FFF2-40B4-BE49-F238E27FC236}">
                <a16:creationId xmlns:a16="http://schemas.microsoft.com/office/drawing/2014/main" id="{EF13C106-A4F2-0014-29F8-CC7C9FDD14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242472" y="6779659"/>
            <a:ext cx="1247736" cy="1107032"/>
          </a:xfrm>
          <a:prstGeom prst="rect">
            <a:avLst/>
          </a:prstGeom>
        </p:spPr>
      </p:pic>
      <p:pic>
        <p:nvPicPr>
          <p:cNvPr id="510" name="Graphic 509">
            <a:extLst>
              <a:ext uri="{FF2B5EF4-FFF2-40B4-BE49-F238E27FC236}">
                <a16:creationId xmlns:a16="http://schemas.microsoft.com/office/drawing/2014/main" id="{F7E5FBCD-1626-EF67-A504-CBE97EBCF17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570841" y="6890950"/>
            <a:ext cx="91577" cy="89457"/>
          </a:xfrm>
          <a:prstGeom prst="rect">
            <a:avLst/>
          </a:prstGeom>
        </p:spPr>
      </p:pic>
      <p:pic>
        <p:nvPicPr>
          <p:cNvPr id="511" name="Graphic 510">
            <a:extLst>
              <a:ext uri="{FF2B5EF4-FFF2-40B4-BE49-F238E27FC236}">
                <a16:creationId xmlns:a16="http://schemas.microsoft.com/office/drawing/2014/main" id="{0EB50353-FFE4-E5E6-BE6E-2B5D533905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21367" y="6890950"/>
            <a:ext cx="91577" cy="89457"/>
          </a:xfrm>
          <a:prstGeom prst="rect">
            <a:avLst/>
          </a:prstGeom>
        </p:spPr>
      </p:pic>
      <p:pic>
        <p:nvPicPr>
          <p:cNvPr id="513" name="Graphic 512">
            <a:extLst>
              <a:ext uri="{FF2B5EF4-FFF2-40B4-BE49-F238E27FC236}">
                <a16:creationId xmlns:a16="http://schemas.microsoft.com/office/drawing/2014/main" id="{8E7727F0-54FA-BCE3-3A28-49DDCD0FEB8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410145" y="7233444"/>
            <a:ext cx="357840" cy="352800"/>
          </a:xfrm>
          <a:prstGeom prst="rect">
            <a:avLst/>
          </a:prstGeom>
        </p:spPr>
      </p:pic>
      <p:pic>
        <p:nvPicPr>
          <p:cNvPr id="515" name="Graphic 514">
            <a:extLst>
              <a:ext uri="{FF2B5EF4-FFF2-40B4-BE49-F238E27FC236}">
                <a16:creationId xmlns:a16="http://schemas.microsoft.com/office/drawing/2014/main" id="{F7D33DF5-E649-161D-0DAA-702E3C36CE2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2110232" y="7252285"/>
            <a:ext cx="219075" cy="209550"/>
          </a:xfrm>
          <a:prstGeom prst="rect">
            <a:avLst/>
          </a:prstGeom>
        </p:spPr>
      </p:pic>
      <p:pic>
        <p:nvPicPr>
          <p:cNvPr id="517" name="Graphic 516">
            <a:extLst>
              <a:ext uri="{FF2B5EF4-FFF2-40B4-BE49-F238E27FC236}">
                <a16:creationId xmlns:a16="http://schemas.microsoft.com/office/drawing/2014/main" id="{353372EB-361C-3767-67A8-B556AC5B22D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21396395">
            <a:off x="12035347" y="7309531"/>
            <a:ext cx="180975" cy="200025"/>
          </a:xfrm>
          <a:prstGeom prst="rect">
            <a:avLst/>
          </a:prstGeom>
        </p:spPr>
      </p:pic>
      <p:pic>
        <p:nvPicPr>
          <p:cNvPr id="518" name="Graphic 517">
            <a:extLst>
              <a:ext uri="{FF2B5EF4-FFF2-40B4-BE49-F238E27FC236}">
                <a16:creationId xmlns:a16="http://schemas.microsoft.com/office/drawing/2014/main" id="{34270703-5514-8305-26AE-983425053EE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1827347" y="7337288"/>
            <a:ext cx="142875" cy="133350"/>
          </a:xfrm>
          <a:prstGeom prst="rect">
            <a:avLst/>
          </a:prstGeom>
        </p:spPr>
      </p:pic>
      <p:pic>
        <p:nvPicPr>
          <p:cNvPr id="522" name="Graphic 521">
            <a:extLst>
              <a:ext uri="{FF2B5EF4-FFF2-40B4-BE49-F238E27FC236}">
                <a16:creationId xmlns:a16="http://schemas.microsoft.com/office/drawing/2014/main" id="{75739787-7EF7-29B3-B911-97F7A04E71F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6390187" y="6741013"/>
            <a:ext cx="901882" cy="1166227"/>
          </a:xfrm>
          <a:prstGeom prst="rect">
            <a:avLst/>
          </a:prstGeom>
        </p:spPr>
      </p:pic>
      <p:sp>
        <p:nvSpPr>
          <p:cNvPr id="524" name="Google Shape;503;p12">
            <a:extLst>
              <a:ext uri="{FF2B5EF4-FFF2-40B4-BE49-F238E27FC236}">
                <a16:creationId xmlns:a16="http://schemas.microsoft.com/office/drawing/2014/main" id="{E199B221-01C2-5188-566F-354E3EB90053}"/>
              </a:ext>
            </a:extLst>
          </p:cNvPr>
          <p:cNvSpPr/>
          <p:nvPr/>
        </p:nvSpPr>
        <p:spPr>
          <a:xfrm rot="21582623">
            <a:off x="8375683" y="6452258"/>
            <a:ext cx="2788322" cy="225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Malicious Script </a:t>
            </a:r>
            <a:b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</a:br>
            <a: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is executed </a:t>
            </a:r>
            <a:endParaRPr sz="2400" b="0" i="0" u="none" strike="noStrike" cap="none">
              <a:solidFill>
                <a:srgbClr val="FF5353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525" name="Group 524">
            <a:extLst>
              <a:ext uri="{FF2B5EF4-FFF2-40B4-BE49-F238E27FC236}">
                <a16:creationId xmlns:a16="http://schemas.microsoft.com/office/drawing/2014/main" id="{B4E95BC3-C961-F870-5D1E-8FE8A769143F}"/>
              </a:ext>
            </a:extLst>
          </p:cNvPr>
          <p:cNvGrpSpPr/>
          <p:nvPr/>
        </p:nvGrpSpPr>
        <p:grpSpPr>
          <a:xfrm>
            <a:off x="7919410" y="6564923"/>
            <a:ext cx="321660" cy="326027"/>
            <a:chOff x="5505450" y="3164761"/>
            <a:chExt cx="321660" cy="326027"/>
          </a:xfrm>
        </p:grpSpPr>
        <p:sp>
          <p:nvSpPr>
            <p:cNvPr id="526" name="Oval 525">
              <a:extLst>
                <a:ext uri="{FF2B5EF4-FFF2-40B4-BE49-F238E27FC236}">
                  <a16:creationId xmlns:a16="http://schemas.microsoft.com/office/drawing/2014/main" id="{F5F35F92-F69C-8AA9-8A7B-6DBED3D58605}"/>
                </a:ext>
              </a:extLst>
            </p:cNvPr>
            <p:cNvSpPr/>
            <p:nvPr/>
          </p:nvSpPr>
          <p:spPr>
            <a:xfrm>
              <a:off x="5505450" y="3164761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27" name="Google Shape;239;p7">
              <a:extLst>
                <a:ext uri="{FF2B5EF4-FFF2-40B4-BE49-F238E27FC236}">
                  <a16:creationId xmlns:a16="http://schemas.microsoft.com/office/drawing/2014/main" id="{D569EB4B-CAC7-18B3-8455-7095CE593476}"/>
                </a:ext>
              </a:extLst>
            </p:cNvPr>
            <p:cNvSpPr/>
            <p:nvPr/>
          </p:nvSpPr>
          <p:spPr>
            <a:xfrm rot="6116">
              <a:off x="5618648" y="3177249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4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sp>
        <p:nvSpPr>
          <p:cNvPr id="528" name="Google Shape;568;p13">
            <a:extLst>
              <a:ext uri="{FF2B5EF4-FFF2-40B4-BE49-F238E27FC236}">
                <a16:creationId xmlns:a16="http://schemas.microsoft.com/office/drawing/2014/main" id="{5E896B61-E4C0-F38F-FB0E-BF95B1784328}"/>
              </a:ext>
            </a:extLst>
          </p:cNvPr>
          <p:cNvSpPr/>
          <p:nvPr/>
        </p:nvSpPr>
        <p:spPr>
          <a:xfrm rot="21582623">
            <a:off x="915882" y="7540241"/>
            <a:ext cx="2083049" cy="834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Visits technews.com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530" name="Group 529">
            <a:extLst>
              <a:ext uri="{FF2B5EF4-FFF2-40B4-BE49-F238E27FC236}">
                <a16:creationId xmlns:a16="http://schemas.microsoft.com/office/drawing/2014/main" id="{EBB49162-6B8D-2939-72B3-809CBD5C9654}"/>
              </a:ext>
            </a:extLst>
          </p:cNvPr>
          <p:cNvGrpSpPr/>
          <p:nvPr/>
        </p:nvGrpSpPr>
        <p:grpSpPr>
          <a:xfrm>
            <a:off x="1862850" y="7594319"/>
            <a:ext cx="321660" cy="326027"/>
            <a:chOff x="5505450" y="3164761"/>
            <a:chExt cx="321660" cy="326027"/>
          </a:xfrm>
        </p:grpSpPr>
        <p:sp>
          <p:nvSpPr>
            <p:cNvPr id="531" name="Oval 530">
              <a:extLst>
                <a:ext uri="{FF2B5EF4-FFF2-40B4-BE49-F238E27FC236}">
                  <a16:creationId xmlns:a16="http://schemas.microsoft.com/office/drawing/2014/main" id="{D4D0F736-E192-C274-B03F-47474EEA4BB9}"/>
                </a:ext>
              </a:extLst>
            </p:cNvPr>
            <p:cNvSpPr/>
            <p:nvPr/>
          </p:nvSpPr>
          <p:spPr>
            <a:xfrm>
              <a:off x="5505450" y="3164761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32" name="Google Shape;239;p7">
              <a:extLst>
                <a:ext uri="{FF2B5EF4-FFF2-40B4-BE49-F238E27FC236}">
                  <a16:creationId xmlns:a16="http://schemas.microsoft.com/office/drawing/2014/main" id="{B3BD7C51-455B-ED62-E7AB-723837F2D320}"/>
                </a:ext>
              </a:extLst>
            </p:cNvPr>
            <p:cNvSpPr/>
            <p:nvPr/>
          </p:nvSpPr>
          <p:spPr>
            <a:xfrm rot="6116">
              <a:off x="5618648" y="3177249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3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cxnSp>
        <p:nvCxnSpPr>
          <p:cNvPr id="533" name="Straight Arrow Connector 14">
            <a:extLst>
              <a:ext uri="{FF2B5EF4-FFF2-40B4-BE49-F238E27FC236}">
                <a16:creationId xmlns:a16="http://schemas.microsoft.com/office/drawing/2014/main" id="{F3D6F356-2334-8DEF-996F-228A2212A375}"/>
              </a:ext>
            </a:extLst>
          </p:cNvPr>
          <p:cNvCxnSpPr>
            <a:cxnSpLocks/>
          </p:cNvCxnSpPr>
          <p:nvPr/>
        </p:nvCxnSpPr>
        <p:spPr>
          <a:xfrm flipV="1">
            <a:off x="12787168" y="7265943"/>
            <a:ext cx="3442118" cy="38407"/>
          </a:xfrm>
          <a:prstGeom prst="straightConnector1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4" name="Google Shape;506;p12">
            <a:extLst>
              <a:ext uri="{FF2B5EF4-FFF2-40B4-BE49-F238E27FC236}">
                <a16:creationId xmlns:a16="http://schemas.microsoft.com/office/drawing/2014/main" id="{2584263A-C3D6-C5A6-60F8-1F386FD22FBA}"/>
              </a:ext>
            </a:extLst>
          </p:cNvPr>
          <p:cNvSpPr/>
          <p:nvPr/>
        </p:nvSpPr>
        <p:spPr>
          <a:xfrm rot="21591275">
            <a:off x="15795616" y="8010325"/>
            <a:ext cx="1990936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bankease.com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04;p12">
            <a:extLst>
              <a:ext uri="{FF2B5EF4-FFF2-40B4-BE49-F238E27FC236}">
                <a16:creationId xmlns:a16="http://schemas.microsoft.com/office/drawing/2014/main" id="{98A80471-9935-0144-1D94-2A0191AED1D7}"/>
              </a:ext>
            </a:extLst>
          </p:cNvPr>
          <p:cNvSpPr/>
          <p:nvPr/>
        </p:nvSpPr>
        <p:spPr>
          <a:xfrm rot="21582623">
            <a:off x="13206784" y="6358946"/>
            <a:ext cx="302558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CSRF to update user’s contact information </a:t>
            </a:r>
            <a:endParaRPr sz="2400" b="0" i="0" u="none" strike="noStrike" cap="none">
              <a:solidFill>
                <a:srgbClr val="FF5353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536" name="Group 535">
            <a:extLst>
              <a:ext uri="{FF2B5EF4-FFF2-40B4-BE49-F238E27FC236}">
                <a16:creationId xmlns:a16="http://schemas.microsoft.com/office/drawing/2014/main" id="{E213F4DF-0A15-B92C-B81E-642075619D5B}"/>
              </a:ext>
            </a:extLst>
          </p:cNvPr>
          <p:cNvGrpSpPr/>
          <p:nvPr/>
        </p:nvGrpSpPr>
        <p:grpSpPr>
          <a:xfrm>
            <a:off x="12775644" y="6427727"/>
            <a:ext cx="321660" cy="326027"/>
            <a:chOff x="5505450" y="3164761"/>
            <a:chExt cx="321660" cy="326027"/>
          </a:xfrm>
        </p:grpSpPr>
        <p:sp>
          <p:nvSpPr>
            <p:cNvPr id="537" name="Oval 536">
              <a:extLst>
                <a:ext uri="{FF2B5EF4-FFF2-40B4-BE49-F238E27FC236}">
                  <a16:creationId xmlns:a16="http://schemas.microsoft.com/office/drawing/2014/main" id="{53BDC55B-E1F8-E7AA-BF5C-7EA550E84345}"/>
                </a:ext>
              </a:extLst>
            </p:cNvPr>
            <p:cNvSpPr/>
            <p:nvPr/>
          </p:nvSpPr>
          <p:spPr>
            <a:xfrm>
              <a:off x="5505450" y="3164761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38" name="Google Shape;239;p7">
              <a:extLst>
                <a:ext uri="{FF2B5EF4-FFF2-40B4-BE49-F238E27FC236}">
                  <a16:creationId xmlns:a16="http://schemas.microsoft.com/office/drawing/2014/main" id="{15BED4D2-684D-1E1C-5FD9-7A82CF12C4A6}"/>
                </a:ext>
              </a:extLst>
            </p:cNvPr>
            <p:cNvSpPr/>
            <p:nvPr/>
          </p:nvSpPr>
          <p:spPr>
            <a:xfrm rot="6116">
              <a:off x="5618648" y="3177249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5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80917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" grpId="0"/>
      <p:bldP spid="479" grpId="0"/>
      <p:bldP spid="495" grpId="0"/>
      <p:bldP spid="502" grpId="0"/>
      <p:bldP spid="524" grpId="0"/>
      <p:bldP spid="528" grpId="0"/>
      <p:bldP spid="534" grpId="0"/>
      <p:bldP spid="5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>
          <a:extLst>
            <a:ext uri="{FF2B5EF4-FFF2-40B4-BE49-F238E27FC236}">
              <a16:creationId xmlns:a16="http://schemas.microsoft.com/office/drawing/2014/main" id="{4BA28126-D800-EE8C-C5A6-6A75BD0BD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550;p13" descr="preencoded.png">
            <a:extLst>
              <a:ext uri="{FF2B5EF4-FFF2-40B4-BE49-F238E27FC236}">
                <a16:creationId xmlns:a16="http://schemas.microsoft.com/office/drawing/2014/main" id="{5B8B0067-C0F2-39AF-890D-6C42930FF76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98326" y="4546980"/>
            <a:ext cx="2640515" cy="8884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3EAC73D-EFC5-908A-2814-462032D2C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SafeSquid’s Cross-Site Security</a:t>
            </a:r>
          </a:p>
        </p:txBody>
      </p:sp>
      <p:sp>
        <p:nvSpPr>
          <p:cNvPr id="577" name="Google Shape;499;p12">
            <a:extLst>
              <a:ext uri="{FF2B5EF4-FFF2-40B4-BE49-F238E27FC236}">
                <a16:creationId xmlns:a16="http://schemas.microsoft.com/office/drawing/2014/main" id="{1FAB860F-7D40-9527-C6FB-92CCBFB89711}"/>
              </a:ext>
            </a:extLst>
          </p:cNvPr>
          <p:cNvSpPr/>
          <p:nvPr/>
        </p:nvSpPr>
        <p:spPr>
          <a:xfrm>
            <a:off x="901700" y="4151833"/>
            <a:ext cx="1809750" cy="49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Victim</a:t>
            </a:r>
            <a:r>
              <a:rPr lang="en-US" sz="1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594" name="Graphic 593">
            <a:extLst>
              <a:ext uri="{FF2B5EF4-FFF2-40B4-BE49-F238E27FC236}">
                <a16:creationId xmlns:a16="http://schemas.microsoft.com/office/drawing/2014/main" id="{E34D098E-A8E5-7846-B87C-835439B1F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2009" y="1743175"/>
            <a:ext cx="2209800" cy="2476500"/>
          </a:xfrm>
          <a:prstGeom prst="rect">
            <a:avLst/>
          </a:prstGeom>
        </p:spPr>
      </p:pic>
      <p:pic>
        <p:nvPicPr>
          <p:cNvPr id="595" name="Graphic 594">
            <a:extLst>
              <a:ext uri="{FF2B5EF4-FFF2-40B4-BE49-F238E27FC236}">
                <a16:creationId xmlns:a16="http://schemas.microsoft.com/office/drawing/2014/main" id="{A3167D4E-1D77-1566-1AAC-2CA4F4832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7717" y="2776223"/>
            <a:ext cx="714375" cy="714375"/>
          </a:xfrm>
          <a:prstGeom prst="rect">
            <a:avLst/>
          </a:prstGeom>
        </p:spPr>
      </p:pic>
      <p:pic>
        <p:nvPicPr>
          <p:cNvPr id="465" name="Google Shape;477;p12" descr="preencoded.png">
            <a:extLst>
              <a:ext uri="{FF2B5EF4-FFF2-40B4-BE49-F238E27FC236}">
                <a16:creationId xmlns:a16="http://schemas.microsoft.com/office/drawing/2014/main" id="{DFDEB34D-01BF-0136-8D24-43EE5A062929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568422" y="4964648"/>
            <a:ext cx="3736167" cy="48473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8" name="Straight Arrow Connector 14">
            <a:extLst>
              <a:ext uri="{FF2B5EF4-FFF2-40B4-BE49-F238E27FC236}">
                <a16:creationId xmlns:a16="http://schemas.microsoft.com/office/drawing/2014/main" id="{3117D995-8A30-FBE9-6139-4CBDFDF8080A}"/>
              </a:ext>
            </a:extLst>
          </p:cNvPr>
          <p:cNvCxnSpPr>
            <a:cxnSpLocks/>
            <a:stCxn id="577" idx="2"/>
            <a:endCxn id="465" idx="1"/>
          </p:cNvCxnSpPr>
          <p:nvPr/>
        </p:nvCxnSpPr>
        <p:spPr>
          <a:xfrm rot="16200000" flipH="1">
            <a:off x="1315620" y="5135524"/>
            <a:ext cx="2743756" cy="1761847"/>
          </a:xfrm>
          <a:prstGeom prst="bentConnector2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75" name="Graphic 474">
            <a:extLst>
              <a:ext uri="{FF2B5EF4-FFF2-40B4-BE49-F238E27FC236}">
                <a16:creationId xmlns:a16="http://schemas.microsoft.com/office/drawing/2014/main" id="{798A7F03-061C-BE0A-CFB0-2049F23164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11175" y="5909839"/>
            <a:ext cx="1181262" cy="1062000"/>
          </a:xfrm>
          <a:prstGeom prst="rect">
            <a:avLst/>
          </a:prstGeom>
        </p:spPr>
      </p:pic>
      <p:sp>
        <p:nvSpPr>
          <p:cNvPr id="478" name="Google Shape;516;p12">
            <a:extLst>
              <a:ext uri="{FF2B5EF4-FFF2-40B4-BE49-F238E27FC236}">
                <a16:creationId xmlns:a16="http://schemas.microsoft.com/office/drawing/2014/main" id="{971FF80B-7B04-2E7D-BA60-DA226BDA7B68}"/>
              </a:ext>
            </a:extLst>
          </p:cNvPr>
          <p:cNvSpPr/>
          <p:nvPr/>
        </p:nvSpPr>
        <p:spPr>
          <a:xfrm rot="21591275">
            <a:off x="4845509" y="5065292"/>
            <a:ext cx="148003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 err="1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Technews</a:t>
            </a: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sz="2400" b="0" i="0" u="none" strike="noStrike" cap="none">
              <a:solidFill>
                <a:srgbClr val="123A3F"/>
              </a:solidFill>
              <a:latin typeface="+mn-lt"/>
              <a:ea typeface="Encode Sans Medium"/>
              <a:cs typeface="Encode Sans Medium"/>
              <a:sym typeface="Encode Sans Medium"/>
            </a:endParaRPr>
          </a:p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Server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509;p12">
            <a:extLst>
              <a:ext uri="{FF2B5EF4-FFF2-40B4-BE49-F238E27FC236}">
                <a16:creationId xmlns:a16="http://schemas.microsoft.com/office/drawing/2014/main" id="{426EA793-DAF3-5F24-5BC8-4C51D87D6A3D}"/>
              </a:ext>
            </a:extLst>
          </p:cNvPr>
          <p:cNvSpPr/>
          <p:nvPr/>
        </p:nvSpPr>
        <p:spPr>
          <a:xfrm rot="21582623">
            <a:off x="4582116" y="9290223"/>
            <a:ext cx="2039380" cy="20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technews.com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480" name="Graphic 479">
            <a:extLst>
              <a:ext uri="{FF2B5EF4-FFF2-40B4-BE49-F238E27FC236}">
                <a16:creationId xmlns:a16="http://schemas.microsoft.com/office/drawing/2014/main" id="{C2555848-044F-1793-C43D-7ECD0E4944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03682" y="8498804"/>
            <a:ext cx="952500" cy="47625"/>
          </a:xfrm>
          <a:prstGeom prst="rect">
            <a:avLst/>
          </a:prstGeom>
        </p:spPr>
      </p:pic>
      <p:pic>
        <p:nvPicPr>
          <p:cNvPr id="481" name="Graphic 480">
            <a:extLst>
              <a:ext uri="{FF2B5EF4-FFF2-40B4-BE49-F238E27FC236}">
                <a16:creationId xmlns:a16="http://schemas.microsoft.com/office/drawing/2014/main" id="{DB436B1D-77E2-4136-2A0D-D27CD0D8F61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061341" y="8258478"/>
            <a:ext cx="1038225" cy="942975"/>
          </a:xfrm>
          <a:prstGeom prst="rect">
            <a:avLst/>
          </a:prstGeom>
        </p:spPr>
      </p:pic>
      <p:pic>
        <p:nvPicPr>
          <p:cNvPr id="482" name="Graphic 481">
            <a:extLst>
              <a:ext uri="{FF2B5EF4-FFF2-40B4-BE49-F238E27FC236}">
                <a16:creationId xmlns:a16="http://schemas.microsoft.com/office/drawing/2014/main" id="{4FD62157-9C83-CEB7-1EA7-414C069DE74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17965" y="8367220"/>
            <a:ext cx="76200" cy="76200"/>
          </a:xfrm>
          <a:prstGeom prst="rect">
            <a:avLst/>
          </a:prstGeom>
        </p:spPr>
      </p:pic>
      <p:pic>
        <p:nvPicPr>
          <p:cNvPr id="483" name="Graphic 482">
            <a:extLst>
              <a:ext uri="{FF2B5EF4-FFF2-40B4-BE49-F238E27FC236}">
                <a16:creationId xmlns:a16="http://schemas.microsoft.com/office/drawing/2014/main" id="{55FF8832-805E-3FE9-F529-970460CD3E1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206840" y="8365277"/>
            <a:ext cx="76200" cy="76200"/>
          </a:xfrm>
          <a:prstGeom prst="rect">
            <a:avLst/>
          </a:prstGeom>
        </p:spPr>
      </p:pic>
      <p:pic>
        <p:nvPicPr>
          <p:cNvPr id="484" name="Graphic 483">
            <a:extLst>
              <a:ext uri="{FF2B5EF4-FFF2-40B4-BE49-F238E27FC236}">
                <a16:creationId xmlns:a16="http://schemas.microsoft.com/office/drawing/2014/main" id="{265B3555-B01C-32DC-015C-D7AA90E43F6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29614" y="8598926"/>
            <a:ext cx="495300" cy="485775"/>
          </a:xfrm>
          <a:prstGeom prst="rect">
            <a:avLst/>
          </a:prstGeom>
        </p:spPr>
      </p:pic>
      <p:cxnSp>
        <p:nvCxnSpPr>
          <p:cNvPr id="487" name="Straight Arrow Connector 14">
            <a:extLst>
              <a:ext uri="{FF2B5EF4-FFF2-40B4-BE49-F238E27FC236}">
                <a16:creationId xmlns:a16="http://schemas.microsoft.com/office/drawing/2014/main" id="{10074DAD-BE11-39DE-2570-EC01D768F462}"/>
              </a:ext>
            </a:extLst>
          </p:cNvPr>
          <p:cNvCxnSpPr>
            <a:cxnSpLocks/>
          </p:cNvCxnSpPr>
          <p:nvPr/>
        </p:nvCxnSpPr>
        <p:spPr>
          <a:xfrm flipH="1" flipV="1">
            <a:off x="5428539" y="7055960"/>
            <a:ext cx="7967" cy="93402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8" name="Straight Arrow Connector 14">
            <a:extLst>
              <a:ext uri="{FF2B5EF4-FFF2-40B4-BE49-F238E27FC236}">
                <a16:creationId xmlns:a16="http://schemas.microsoft.com/office/drawing/2014/main" id="{7AACA29A-1ED3-6FE8-3C9E-95ADA4426756}"/>
              </a:ext>
            </a:extLst>
          </p:cNvPr>
          <p:cNvCxnSpPr>
            <a:cxnSpLocks/>
          </p:cNvCxnSpPr>
          <p:nvPr/>
        </p:nvCxnSpPr>
        <p:spPr>
          <a:xfrm>
            <a:off x="5718875" y="7108457"/>
            <a:ext cx="0" cy="881527"/>
          </a:xfrm>
          <a:prstGeom prst="straightConnector1">
            <a:avLst/>
          </a:prstGeom>
          <a:ln w="34925" cap="flat">
            <a:solidFill>
              <a:srgbClr val="FF5353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5" name="Google Shape;576;p13">
            <a:extLst>
              <a:ext uri="{FF2B5EF4-FFF2-40B4-BE49-F238E27FC236}">
                <a16:creationId xmlns:a16="http://schemas.microsoft.com/office/drawing/2014/main" id="{BD1BF59B-8794-C0D2-61D2-061B14A9C00B}"/>
              </a:ext>
            </a:extLst>
          </p:cNvPr>
          <p:cNvSpPr/>
          <p:nvPr/>
        </p:nvSpPr>
        <p:spPr>
          <a:xfrm rot="21582623">
            <a:off x="3665066" y="7226675"/>
            <a:ext cx="1480102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2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Request Comments </a:t>
            </a:r>
            <a:endParaRPr sz="22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498" name="Graphic 497">
            <a:extLst>
              <a:ext uri="{FF2B5EF4-FFF2-40B4-BE49-F238E27FC236}">
                <a16:creationId xmlns:a16="http://schemas.microsoft.com/office/drawing/2014/main" id="{C094989B-0349-6B42-A657-58316415A91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204124" y="7388326"/>
            <a:ext cx="417873" cy="411987"/>
          </a:xfrm>
          <a:prstGeom prst="rect">
            <a:avLst/>
          </a:prstGeom>
        </p:spPr>
      </p:pic>
      <p:cxnSp>
        <p:nvCxnSpPr>
          <p:cNvPr id="501" name="Straight Arrow Connector 14">
            <a:extLst>
              <a:ext uri="{FF2B5EF4-FFF2-40B4-BE49-F238E27FC236}">
                <a16:creationId xmlns:a16="http://schemas.microsoft.com/office/drawing/2014/main" id="{97005041-7735-8455-847F-54160851872B}"/>
              </a:ext>
            </a:extLst>
          </p:cNvPr>
          <p:cNvCxnSpPr>
            <a:cxnSpLocks/>
          </p:cNvCxnSpPr>
          <p:nvPr/>
        </p:nvCxnSpPr>
        <p:spPr>
          <a:xfrm flipV="1">
            <a:off x="7532230" y="7388326"/>
            <a:ext cx="3442118" cy="38407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02" name="Google Shape;507;p12">
            <a:extLst>
              <a:ext uri="{FF2B5EF4-FFF2-40B4-BE49-F238E27FC236}">
                <a16:creationId xmlns:a16="http://schemas.microsoft.com/office/drawing/2014/main" id="{FFC3998B-114C-744E-2307-0960186694A1}"/>
              </a:ext>
            </a:extLst>
          </p:cNvPr>
          <p:cNvSpPr/>
          <p:nvPr/>
        </p:nvSpPr>
        <p:spPr>
          <a:xfrm>
            <a:off x="10452345" y="8041427"/>
            <a:ext cx="2892878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Script executes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 browser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505" name="Graphic 504">
            <a:extLst>
              <a:ext uri="{FF2B5EF4-FFF2-40B4-BE49-F238E27FC236}">
                <a16:creationId xmlns:a16="http://schemas.microsoft.com/office/drawing/2014/main" id="{5978F5E5-8F7E-0569-DEDD-FEBB70E4CA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293981" y="7019923"/>
            <a:ext cx="1144718" cy="55911"/>
          </a:xfrm>
          <a:prstGeom prst="rect">
            <a:avLst/>
          </a:prstGeom>
        </p:spPr>
      </p:pic>
      <p:pic>
        <p:nvPicPr>
          <p:cNvPr id="508" name="Graphic 507">
            <a:extLst>
              <a:ext uri="{FF2B5EF4-FFF2-40B4-BE49-F238E27FC236}">
                <a16:creationId xmlns:a16="http://schemas.microsoft.com/office/drawing/2014/main" id="{9F642108-59B0-E15D-8C8B-911C135911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242472" y="6779659"/>
            <a:ext cx="1247736" cy="1107032"/>
          </a:xfrm>
          <a:prstGeom prst="rect">
            <a:avLst/>
          </a:prstGeom>
        </p:spPr>
      </p:pic>
      <p:pic>
        <p:nvPicPr>
          <p:cNvPr id="510" name="Graphic 509">
            <a:extLst>
              <a:ext uri="{FF2B5EF4-FFF2-40B4-BE49-F238E27FC236}">
                <a16:creationId xmlns:a16="http://schemas.microsoft.com/office/drawing/2014/main" id="{D3A8C75B-AE43-36D8-7D10-3A1FBCC3400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570841" y="6890950"/>
            <a:ext cx="91577" cy="89457"/>
          </a:xfrm>
          <a:prstGeom prst="rect">
            <a:avLst/>
          </a:prstGeom>
        </p:spPr>
      </p:pic>
      <p:pic>
        <p:nvPicPr>
          <p:cNvPr id="511" name="Graphic 510">
            <a:extLst>
              <a:ext uri="{FF2B5EF4-FFF2-40B4-BE49-F238E27FC236}">
                <a16:creationId xmlns:a16="http://schemas.microsoft.com/office/drawing/2014/main" id="{ED9F6184-0FE9-6BEE-77B6-BF35EA197A4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421367" y="6890950"/>
            <a:ext cx="91577" cy="89457"/>
          </a:xfrm>
          <a:prstGeom prst="rect">
            <a:avLst/>
          </a:prstGeom>
        </p:spPr>
      </p:pic>
      <p:pic>
        <p:nvPicPr>
          <p:cNvPr id="513" name="Graphic 512">
            <a:extLst>
              <a:ext uri="{FF2B5EF4-FFF2-40B4-BE49-F238E27FC236}">
                <a16:creationId xmlns:a16="http://schemas.microsoft.com/office/drawing/2014/main" id="{C6BBF584-C69C-82F6-986F-62DFB6A628D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410145" y="7233444"/>
            <a:ext cx="357840" cy="352800"/>
          </a:xfrm>
          <a:prstGeom prst="rect">
            <a:avLst/>
          </a:prstGeom>
        </p:spPr>
      </p:pic>
      <p:pic>
        <p:nvPicPr>
          <p:cNvPr id="515" name="Graphic 514">
            <a:extLst>
              <a:ext uri="{FF2B5EF4-FFF2-40B4-BE49-F238E27FC236}">
                <a16:creationId xmlns:a16="http://schemas.microsoft.com/office/drawing/2014/main" id="{CE1FE640-97A2-A75D-F28B-4B95E9C66AA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2110232" y="7252285"/>
            <a:ext cx="219075" cy="209550"/>
          </a:xfrm>
          <a:prstGeom prst="rect">
            <a:avLst/>
          </a:prstGeom>
        </p:spPr>
      </p:pic>
      <p:pic>
        <p:nvPicPr>
          <p:cNvPr id="517" name="Graphic 516">
            <a:extLst>
              <a:ext uri="{FF2B5EF4-FFF2-40B4-BE49-F238E27FC236}">
                <a16:creationId xmlns:a16="http://schemas.microsoft.com/office/drawing/2014/main" id="{1DDB0F06-F93F-3DF3-7490-4BE1F6AF804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21396395">
            <a:off x="12035347" y="7309531"/>
            <a:ext cx="180975" cy="200025"/>
          </a:xfrm>
          <a:prstGeom prst="rect">
            <a:avLst/>
          </a:prstGeom>
        </p:spPr>
      </p:pic>
      <p:pic>
        <p:nvPicPr>
          <p:cNvPr id="518" name="Graphic 517">
            <a:extLst>
              <a:ext uri="{FF2B5EF4-FFF2-40B4-BE49-F238E27FC236}">
                <a16:creationId xmlns:a16="http://schemas.microsoft.com/office/drawing/2014/main" id="{F1300705-CBE5-5CC2-6B6F-DDEB3C4F0BB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827347" y="7337288"/>
            <a:ext cx="142875" cy="133350"/>
          </a:xfrm>
          <a:prstGeom prst="rect">
            <a:avLst/>
          </a:prstGeom>
        </p:spPr>
      </p:pic>
      <p:sp>
        <p:nvSpPr>
          <p:cNvPr id="524" name="Google Shape;503;p12">
            <a:extLst>
              <a:ext uri="{FF2B5EF4-FFF2-40B4-BE49-F238E27FC236}">
                <a16:creationId xmlns:a16="http://schemas.microsoft.com/office/drawing/2014/main" id="{B1C86BC8-E4F2-EF37-2CE4-73E217B2751F}"/>
              </a:ext>
            </a:extLst>
          </p:cNvPr>
          <p:cNvSpPr/>
          <p:nvPr/>
        </p:nvSpPr>
        <p:spPr>
          <a:xfrm rot="21582623">
            <a:off x="8375683" y="6452258"/>
            <a:ext cx="2788322" cy="225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Malicious Script </a:t>
            </a:r>
            <a:b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</a:br>
            <a:r>
              <a:rPr lang="en-US" sz="2400" b="0" i="0" u="none" strike="noStrike" cap="none">
                <a:solidFill>
                  <a:srgbClr val="FF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is executed </a:t>
            </a:r>
            <a:endParaRPr sz="2400" b="0" i="0" u="none" strike="noStrike" cap="none">
              <a:solidFill>
                <a:srgbClr val="FF5353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525" name="Group 524">
            <a:extLst>
              <a:ext uri="{FF2B5EF4-FFF2-40B4-BE49-F238E27FC236}">
                <a16:creationId xmlns:a16="http://schemas.microsoft.com/office/drawing/2014/main" id="{666928AE-8A09-E3B6-7AF2-1D085B408E39}"/>
              </a:ext>
            </a:extLst>
          </p:cNvPr>
          <p:cNvGrpSpPr/>
          <p:nvPr/>
        </p:nvGrpSpPr>
        <p:grpSpPr>
          <a:xfrm>
            <a:off x="7919410" y="6564923"/>
            <a:ext cx="321660" cy="326027"/>
            <a:chOff x="5505450" y="3164761"/>
            <a:chExt cx="321660" cy="326027"/>
          </a:xfrm>
        </p:grpSpPr>
        <p:sp>
          <p:nvSpPr>
            <p:cNvPr id="526" name="Oval 525">
              <a:extLst>
                <a:ext uri="{FF2B5EF4-FFF2-40B4-BE49-F238E27FC236}">
                  <a16:creationId xmlns:a16="http://schemas.microsoft.com/office/drawing/2014/main" id="{A12F0A4D-99B5-7651-CA81-2571ABB5F28D}"/>
                </a:ext>
              </a:extLst>
            </p:cNvPr>
            <p:cNvSpPr/>
            <p:nvPr/>
          </p:nvSpPr>
          <p:spPr>
            <a:xfrm>
              <a:off x="5505450" y="3164761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27" name="Google Shape;239;p7">
              <a:extLst>
                <a:ext uri="{FF2B5EF4-FFF2-40B4-BE49-F238E27FC236}">
                  <a16:creationId xmlns:a16="http://schemas.microsoft.com/office/drawing/2014/main" id="{0941AB82-DF33-C7AE-3E0B-0DFAAB5AFCAF}"/>
                </a:ext>
              </a:extLst>
            </p:cNvPr>
            <p:cNvSpPr/>
            <p:nvPr/>
          </p:nvSpPr>
          <p:spPr>
            <a:xfrm rot="6116">
              <a:off x="5618648" y="3177249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4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sp>
        <p:nvSpPr>
          <p:cNvPr id="528" name="Google Shape;568;p13">
            <a:extLst>
              <a:ext uri="{FF2B5EF4-FFF2-40B4-BE49-F238E27FC236}">
                <a16:creationId xmlns:a16="http://schemas.microsoft.com/office/drawing/2014/main" id="{54E8067F-A1EE-FB99-43D4-6D38AE66E345}"/>
              </a:ext>
            </a:extLst>
          </p:cNvPr>
          <p:cNvSpPr/>
          <p:nvPr/>
        </p:nvSpPr>
        <p:spPr>
          <a:xfrm rot="21582623">
            <a:off x="915882" y="7540241"/>
            <a:ext cx="2083049" cy="834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Visits technews.com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530" name="Group 529">
            <a:extLst>
              <a:ext uri="{FF2B5EF4-FFF2-40B4-BE49-F238E27FC236}">
                <a16:creationId xmlns:a16="http://schemas.microsoft.com/office/drawing/2014/main" id="{7F85E16B-50EA-D929-F8C2-6205EBC73B8F}"/>
              </a:ext>
            </a:extLst>
          </p:cNvPr>
          <p:cNvGrpSpPr/>
          <p:nvPr/>
        </p:nvGrpSpPr>
        <p:grpSpPr>
          <a:xfrm>
            <a:off x="1862850" y="7594319"/>
            <a:ext cx="321660" cy="326027"/>
            <a:chOff x="5505450" y="3164761"/>
            <a:chExt cx="321660" cy="326027"/>
          </a:xfrm>
        </p:grpSpPr>
        <p:sp>
          <p:nvSpPr>
            <p:cNvPr id="531" name="Oval 530">
              <a:extLst>
                <a:ext uri="{FF2B5EF4-FFF2-40B4-BE49-F238E27FC236}">
                  <a16:creationId xmlns:a16="http://schemas.microsoft.com/office/drawing/2014/main" id="{83AEB7E8-47BF-4D0E-AEAA-6DF82A5E260B}"/>
                </a:ext>
              </a:extLst>
            </p:cNvPr>
            <p:cNvSpPr/>
            <p:nvPr/>
          </p:nvSpPr>
          <p:spPr>
            <a:xfrm>
              <a:off x="5505450" y="3164761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32" name="Google Shape;239;p7">
              <a:extLst>
                <a:ext uri="{FF2B5EF4-FFF2-40B4-BE49-F238E27FC236}">
                  <a16:creationId xmlns:a16="http://schemas.microsoft.com/office/drawing/2014/main" id="{9DF9727E-CF2B-E073-64E3-9879CF37DF09}"/>
                </a:ext>
              </a:extLst>
            </p:cNvPr>
            <p:cNvSpPr/>
            <p:nvPr/>
          </p:nvSpPr>
          <p:spPr>
            <a:xfrm rot="6116">
              <a:off x="5618648" y="3177249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3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cxnSp>
        <p:nvCxnSpPr>
          <p:cNvPr id="533" name="Straight Arrow Connector 14">
            <a:extLst>
              <a:ext uri="{FF2B5EF4-FFF2-40B4-BE49-F238E27FC236}">
                <a16:creationId xmlns:a16="http://schemas.microsoft.com/office/drawing/2014/main" id="{3F53DBA7-6573-5C7C-E617-E77519094CC5}"/>
              </a:ext>
            </a:extLst>
          </p:cNvPr>
          <p:cNvCxnSpPr>
            <a:cxnSpLocks/>
          </p:cNvCxnSpPr>
          <p:nvPr/>
        </p:nvCxnSpPr>
        <p:spPr>
          <a:xfrm flipV="1">
            <a:off x="12787168" y="7272134"/>
            <a:ext cx="2972416" cy="32216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35" name="Google Shape;504;p12">
            <a:extLst>
              <a:ext uri="{FF2B5EF4-FFF2-40B4-BE49-F238E27FC236}">
                <a16:creationId xmlns:a16="http://schemas.microsoft.com/office/drawing/2014/main" id="{66D15B86-6361-39B0-A965-0F73443736E0}"/>
              </a:ext>
            </a:extLst>
          </p:cNvPr>
          <p:cNvSpPr/>
          <p:nvPr/>
        </p:nvSpPr>
        <p:spPr>
          <a:xfrm rot="21582623">
            <a:off x="13206784" y="6358946"/>
            <a:ext cx="302558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US" sz="2400">
                <a:solidFill>
                  <a:srgbClr val="123A3F"/>
                </a:solidFill>
                <a:ea typeface="Encode Sans Medium"/>
                <a:cs typeface="Encode Sans Medium"/>
                <a:sym typeface="Encode Sans Medium"/>
              </a:rPr>
              <a:t>Cross-site request blocked </a:t>
            </a:r>
            <a:endParaRPr lang="en-US" sz="24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536" name="Group 535">
            <a:extLst>
              <a:ext uri="{FF2B5EF4-FFF2-40B4-BE49-F238E27FC236}">
                <a16:creationId xmlns:a16="http://schemas.microsoft.com/office/drawing/2014/main" id="{28C4EFAD-3827-5D88-BC19-E13ECA159B69}"/>
              </a:ext>
            </a:extLst>
          </p:cNvPr>
          <p:cNvGrpSpPr/>
          <p:nvPr/>
        </p:nvGrpSpPr>
        <p:grpSpPr>
          <a:xfrm>
            <a:off x="12775644" y="6427727"/>
            <a:ext cx="321660" cy="326027"/>
            <a:chOff x="5505450" y="3164761"/>
            <a:chExt cx="321660" cy="326027"/>
          </a:xfrm>
        </p:grpSpPr>
        <p:sp>
          <p:nvSpPr>
            <p:cNvPr id="537" name="Oval 536">
              <a:extLst>
                <a:ext uri="{FF2B5EF4-FFF2-40B4-BE49-F238E27FC236}">
                  <a16:creationId xmlns:a16="http://schemas.microsoft.com/office/drawing/2014/main" id="{31813873-EAA0-60A7-92C2-26C5B92C73C3}"/>
                </a:ext>
              </a:extLst>
            </p:cNvPr>
            <p:cNvSpPr/>
            <p:nvPr/>
          </p:nvSpPr>
          <p:spPr>
            <a:xfrm>
              <a:off x="5505450" y="3164761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38" name="Google Shape;239;p7">
              <a:extLst>
                <a:ext uri="{FF2B5EF4-FFF2-40B4-BE49-F238E27FC236}">
                  <a16:creationId xmlns:a16="http://schemas.microsoft.com/office/drawing/2014/main" id="{41EE63AB-8583-F228-3093-117E00D54093}"/>
                </a:ext>
              </a:extLst>
            </p:cNvPr>
            <p:cNvSpPr/>
            <p:nvPr/>
          </p:nvSpPr>
          <p:spPr>
            <a:xfrm rot="6116">
              <a:off x="5618648" y="3177249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5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pic>
        <p:nvPicPr>
          <p:cNvPr id="2" name="Google Shape;548;p13" descr="preencoded.png">
            <a:extLst>
              <a:ext uri="{FF2B5EF4-FFF2-40B4-BE49-F238E27FC236}">
                <a16:creationId xmlns:a16="http://schemas.microsoft.com/office/drawing/2014/main" id="{7F93739A-0DC5-13EF-ECF4-43A74007DCBD}"/>
              </a:ext>
            </a:extLst>
          </p:cNvPr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6870075" y="4596938"/>
            <a:ext cx="869028" cy="8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579;p13">
            <a:extLst>
              <a:ext uri="{FF2B5EF4-FFF2-40B4-BE49-F238E27FC236}">
                <a16:creationId xmlns:a16="http://schemas.microsoft.com/office/drawing/2014/main" id="{B0773E14-3777-E25D-4F8F-875C7EF45924}"/>
              </a:ext>
            </a:extLst>
          </p:cNvPr>
          <p:cNvSpPr/>
          <p:nvPr/>
        </p:nvSpPr>
        <p:spPr>
          <a:xfrm rot="21582623">
            <a:off x="7888531" y="4575689"/>
            <a:ext cx="2452962" cy="810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"/>
              <a:buNone/>
            </a:pPr>
            <a:r>
              <a:rPr lang="en-US" sz="24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Inserts cross-site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"/>
              <a:buNone/>
            </a:pPr>
            <a:r>
              <a:rPr lang="en-US" sz="24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security controls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552;p13" descr="preencoded.png">
            <a:extLst>
              <a:ext uri="{FF2B5EF4-FFF2-40B4-BE49-F238E27FC236}">
                <a16:creationId xmlns:a16="http://schemas.microsoft.com/office/drawing/2014/main" id="{0B408AFC-A878-36D5-265F-07CDB7C02CDA}"/>
              </a:ext>
            </a:extLst>
          </p:cNvPr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15759584" y="5808733"/>
            <a:ext cx="2208593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53;p13" descr="preencoded.png">
            <a:extLst>
              <a:ext uri="{FF2B5EF4-FFF2-40B4-BE49-F238E27FC236}">
                <a16:creationId xmlns:a16="http://schemas.microsoft.com/office/drawing/2014/main" id="{12B1C885-2C0E-B024-BCF5-5CA4FABC5915}"/>
              </a:ext>
            </a:extLst>
          </p:cNvPr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16731134" y="6951733"/>
            <a:ext cx="304800" cy="40976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581;p13">
            <a:extLst>
              <a:ext uri="{FF2B5EF4-FFF2-40B4-BE49-F238E27FC236}">
                <a16:creationId xmlns:a16="http://schemas.microsoft.com/office/drawing/2014/main" id="{56EF49AD-7FF5-A98A-9F8F-1AFFCBEC25D2}"/>
              </a:ext>
            </a:extLst>
          </p:cNvPr>
          <p:cNvSpPr/>
          <p:nvPr/>
        </p:nvSpPr>
        <p:spPr>
          <a:xfrm>
            <a:off x="15856146" y="8136677"/>
            <a:ext cx="21717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Security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Operations Center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61A7AF0-2581-3B98-4A76-74D2F23C5632}"/>
              </a:ext>
            </a:extLst>
          </p:cNvPr>
          <p:cNvGrpSpPr/>
          <p:nvPr/>
        </p:nvGrpSpPr>
        <p:grpSpPr>
          <a:xfrm>
            <a:off x="2851809" y="2363146"/>
            <a:ext cx="14725543" cy="1511623"/>
            <a:chOff x="2851809" y="2363146"/>
            <a:chExt cx="14725543" cy="1511623"/>
          </a:xfrm>
        </p:grpSpPr>
        <p:sp>
          <p:nvSpPr>
            <p:cNvPr id="12" name="Google Shape;500;p12">
              <a:extLst>
                <a:ext uri="{FF2B5EF4-FFF2-40B4-BE49-F238E27FC236}">
                  <a16:creationId xmlns:a16="http://schemas.microsoft.com/office/drawing/2014/main" id="{F399782C-C9A2-9591-6DF4-9B342A38C789}"/>
                </a:ext>
              </a:extLst>
            </p:cNvPr>
            <p:cNvSpPr/>
            <p:nvPr/>
          </p:nvSpPr>
          <p:spPr>
            <a:xfrm rot="21582623">
              <a:off x="5307695" y="2561817"/>
              <a:ext cx="1133465" cy="4763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US" sz="26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Logs In </a:t>
              </a:r>
              <a:endParaRPr sz="26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505;p12">
              <a:extLst>
                <a:ext uri="{FF2B5EF4-FFF2-40B4-BE49-F238E27FC236}">
                  <a16:creationId xmlns:a16="http://schemas.microsoft.com/office/drawing/2014/main" id="{E1B476AA-7D34-24BD-7FCA-8CF19025B8E7}"/>
                </a:ext>
              </a:extLst>
            </p:cNvPr>
            <p:cNvSpPr/>
            <p:nvPr/>
          </p:nvSpPr>
          <p:spPr>
            <a:xfrm rot="21591275">
              <a:off x="8000754" y="3646169"/>
              <a:ext cx="2159302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US" sz="26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bankease.com </a:t>
              </a:r>
              <a:endParaRPr sz="26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6" name="Straight Arrow Connector 14">
              <a:extLst>
                <a:ext uri="{FF2B5EF4-FFF2-40B4-BE49-F238E27FC236}">
                  <a16:creationId xmlns:a16="http://schemas.microsoft.com/office/drawing/2014/main" id="{048BF77D-3C9F-97E4-7CBC-6C7E78377C02}"/>
                </a:ext>
              </a:extLst>
            </p:cNvPr>
            <p:cNvCxnSpPr>
              <a:cxnSpLocks/>
            </p:cNvCxnSpPr>
            <p:nvPr/>
          </p:nvCxnSpPr>
          <p:spPr>
            <a:xfrm>
              <a:off x="2851809" y="3109131"/>
              <a:ext cx="5467432" cy="0"/>
            </a:xfrm>
            <a:prstGeom prst="straightConnector1">
              <a:avLst/>
            </a:prstGeom>
            <a:ln w="34925" cap="flat" cmpd="sng" algn="ctr">
              <a:solidFill>
                <a:srgbClr val="40938F"/>
              </a:solidFill>
              <a:prstDash val="dash"/>
              <a:miter lim="800000"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8" name="Straight Arrow Connector 14">
              <a:extLst>
                <a:ext uri="{FF2B5EF4-FFF2-40B4-BE49-F238E27FC236}">
                  <a16:creationId xmlns:a16="http://schemas.microsoft.com/office/drawing/2014/main" id="{453DFE7A-2E1D-012F-0075-6D40031B8A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32363" y="3059641"/>
              <a:ext cx="6048884" cy="28464"/>
            </a:xfrm>
            <a:prstGeom prst="straightConnector1">
              <a:avLst/>
            </a:prstGeom>
            <a:ln w="34925" cap="flat" cmpd="sng" algn="ctr">
              <a:solidFill>
                <a:srgbClr val="40938F"/>
              </a:solidFill>
              <a:prstDash val="dash"/>
              <a:miter lim="800000"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B1D662FB-2172-4A4D-AD79-DF144D1E0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622189" y="2838095"/>
              <a:ext cx="952500" cy="47625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C561E5D5-7C43-21FF-0159-13FF7150D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579848" y="2597769"/>
              <a:ext cx="1038225" cy="942975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F285102F-62C1-15FD-950F-2B6390066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8817452" y="2933172"/>
              <a:ext cx="561975" cy="51435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83C5656A-3B0D-B802-177E-3C9775833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836472" y="2706511"/>
              <a:ext cx="76200" cy="76200"/>
            </a:xfrm>
            <a:prstGeom prst="rect">
              <a:avLst/>
            </a:prstGeom>
          </p:spPr>
        </p:pic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AFDFD076-2C08-6D5F-CDD2-A140422D3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725347" y="2704568"/>
              <a:ext cx="76200" cy="7620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2F4198D-681F-ACA4-5580-F0B6F9180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16139077" y="2363146"/>
              <a:ext cx="1438275" cy="142875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76192177-9E90-3866-53AD-2E0CBE570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337183">
              <a:off x="16712414" y="2837394"/>
              <a:ext cx="459164" cy="439200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FB0BB535-5F44-15CC-94E3-FB4A71BF7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 rot="21054190">
              <a:off x="16571393" y="2968582"/>
              <a:ext cx="397371" cy="439200"/>
            </a:xfrm>
            <a:prstGeom prst="rect">
              <a:avLst/>
            </a:prstGeom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F7B743D9-8B5F-E55A-452C-51E0B87FF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7059345" y="2865538"/>
              <a:ext cx="47625" cy="47625"/>
            </a:xfrm>
            <a:prstGeom prst="rect">
              <a:avLst/>
            </a:prstGeom>
          </p:spPr>
        </p:pic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5602836B-5036-048C-3337-8DFC8902D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6884846" y="2990415"/>
              <a:ext cx="114300" cy="114300"/>
            </a:xfrm>
            <a:prstGeom prst="rect">
              <a:avLst/>
            </a:prstGeom>
          </p:spPr>
        </p:pic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54216D09-9038-F3F6-69F3-72EA6C7A0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7103925" y="2988904"/>
              <a:ext cx="47625" cy="47625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FE71CCC-D211-09DA-E3ED-4D66BF141B4C}"/>
                </a:ext>
              </a:extLst>
            </p:cNvPr>
            <p:cNvGrpSpPr/>
            <p:nvPr/>
          </p:nvGrpSpPr>
          <p:grpSpPr>
            <a:xfrm>
              <a:off x="4898123" y="2638981"/>
              <a:ext cx="321660" cy="326027"/>
              <a:chOff x="5505450" y="3164761"/>
              <a:chExt cx="321660" cy="326027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2E388A93-9CFD-71AE-82BE-0887D62E4AF7}"/>
                  </a:ext>
                </a:extLst>
              </p:cNvPr>
              <p:cNvSpPr/>
              <p:nvPr/>
            </p:nvSpPr>
            <p:spPr>
              <a:xfrm>
                <a:off x="5505450" y="3164761"/>
                <a:ext cx="321660" cy="326027"/>
              </a:xfrm>
              <a:prstGeom prst="ellipse">
                <a:avLst/>
              </a:prstGeom>
              <a:solidFill>
                <a:srgbClr val="0D45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46" name="Google Shape;239;p7">
                <a:extLst>
                  <a:ext uri="{FF2B5EF4-FFF2-40B4-BE49-F238E27FC236}">
                    <a16:creationId xmlns:a16="http://schemas.microsoft.com/office/drawing/2014/main" id="{AE512FD3-FC0F-22D1-0B26-24C6FDF164D7}"/>
                  </a:ext>
                </a:extLst>
              </p:cNvPr>
              <p:cNvSpPr/>
              <p:nvPr/>
            </p:nvSpPr>
            <p:spPr>
              <a:xfrm rot="6116">
                <a:off x="5618648" y="3177249"/>
                <a:ext cx="82652" cy="163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ctr" rtl="0">
                  <a:lnSpc>
                    <a:spcPct val="112222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Encode Sans"/>
                  <a:buNone/>
                </a:pPr>
                <a:r>
                  <a:rPr lang="en-US" sz="1800" b="1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1</a:t>
                </a: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 </a:t>
                </a:r>
                <a:endParaRPr sz="1800" b="0" i="0" u="none" strike="noStrike" cap="none">
                  <a:solidFill>
                    <a:schemeClr val="dk1"/>
                  </a:solidFill>
                  <a:latin typeface="Poppins" pitchFamily="2" charset="77"/>
                  <a:ea typeface="Calibri"/>
                  <a:cs typeface="Poppins" pitchFamily="2" charset="77"/>
                  <a:sym typeface="Calibri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6E4AD65-968D-7EBB-6D37-F6A534D7D39C}"/>
                </a:ext>
              </a:extLst>
            </p:cNvPr>
            <p:cNvGrpSpPr/>
            <p:nvPr/>
          </p:nvGrpSpPr>
          <p:grpSpPr>
            <a:xfrm>
              <a:off x="10325789" y="2639077"/>
              <a:ext cx="321660" cy="326027"/>
              <a:chOff x="5505450" y="3164761"/>
              <a:chExt cx="321660" cy="326027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B9C96B8-0CE4-3B27-59C8-E30D1AB76ED3}"/>
                  </a:ext>
                </a:extLst>
              </p:cNvPr>
              <p:cNvSpPr/>
              <p:nvPr/>
            </p:nvSpPr>
            <p:spPr>
              <a:xfrm>
                <a:off x="5505450" y="3164761"/>
                <a:ext cx="321660" cy="326027"/>
              </a:xfrm>
              <a:prstGeom prst="ellipse">
                <a:avLst/>
              </a:prstGeom>
              <a:solidFill>
                <a:srgbClr val="0D45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44" name="Google Shape;239;p7">
                <a:extLst>
                  <a:ext uri="{FF2B5EF4-FFF2-40B4-BE49-F238E27FC236}">
                    <a16:creationId xmlns:a16="http://schemas.microsoft.com/office/drawing/2014/main" id="{A118F772-10D4-9CAB-7E13-630450BD2D88}"/>
                  </a:ext>
                </a:extLst>
              </p:cNvPr>
              <p:cNvSpPr/>
              <p:nvPr/>
            </p:nvSpPr>
            <p:spPr>
              <a:xfrm rot="6116">
                <a:off x="5618648" y="3177249"/>
                <a:ext cx="82652" cy="163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ctr" rtl="0">
                  <a:lnSpc>
                    <a:spcPct val="112222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Encode Sans"/>
                  <a:buNone/>
                </a:pPr>
                <a:r>
                  <a:rPr lang="en-US" sz="1800" b="1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2</a:t>
                </a: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Poppins" pitchFamily="2" charset="77"/>
                    <a:ea typeface="Encode Sans"/>
                    <a:cs typeface="Poppins" pitchFamily="2" charset="77"/>
                    <a:sym typeface="Encode Sans"/>
                  </a:rPr>
                  <a:t> </a:t>
                </a:r>
                <a:endParaRPr sz="1800" b="0" i="0" u="none" strike="noStrike" cap="none">
                  <a:solidFill>
                    <a:schemeClr val="dk1"/>
                  </a:solidFill>
                  <a:latin typeface="Poppins" pitchFamily="2" charset="77"/>
                  <a:ea typeface="Calibri"/>
                  <a:cs typeface="Poppins" pitchFamily="2" charset="77"/>
                  <a:sym typeface="Calibri"/>
                </a:endParaRPr>
              </a:p>
            </p:txBody>
          </p:sp>
        </p:grpSp>
        <p:sp>
          <p:nvSpPr>
            <p:cNvPr id="42" name="Google Shape;500;p12">
              <a:extLst>
                <a:ext uri="{FF2B5EF4-FFF2-40B4-BE49-F238E27FC236}">
                  <a16:creationId xmlns:a16="http://schemas.microsoft.com/office/drawing/2014/main" id="{70D6F2A4-0A2E-E897-2F75-17BD46D97A60}"/>
                </a:ext>
              </a:extLst>
            </p:cNvPr>
            <p:cNvSpPr/>
            <p:nvPr/>
          </p:nvSpPr>
          <p:spPr>
            <a:xfrm rot="21582623">
              <a:off x="10806454" y="2533776"/>
              <a:ext cx="4611731" cy="4763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350"/>
                <a:buFont typeface="Encode Sans Medium"/>
                <a:buNone/>
              </a:pPr>
              <a:r>
                <a:rPr lang="en-GB" sz="2800" b="0" i="0" u="none" strike="noStrike" cap="none">
                  <a:solidFill>
                    <a:srgbClr val="123A3F"/>
                  </a:solidFill>
                  <a:latin typeface="+mn-lt"/>
                  <a:ea typeface="Encode Sans Medium"/>
                  <a:cs typeface="Encode Sans Medium"/>
                  <a:sym typeface="Encode Sans Medium"/>
                </a:rPr>
                <a:t>Cookies get stored in browser </a:t>
              </a:r>
              <a:endParaRPr lang="en-GB"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" name="Google Shape;505;p12">
            <a:extLst>
              <a:ext uri="{FF2B5EF4-FFF2-40B4-BE49-F238E27FC236}">
                <a16:creationId xmlns:a16="http://schemas.microsoft.com/office/drawing/2014/main" id="{5436D63C-87E0-19C5-DAD9-E42829558ACF}"/>
              </a:ext>
            </a:extLst>
          </p:cNvPr>
          <p:cNvSpPr/>
          <p:nvPr/>
        </p:nvSpPr>
        <p:spPr>
          <a:xfrm rot="21591275">
            <a:off x="15761476" y="3914529"/>
            <a:ext cx="215930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Cookies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0362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6BDB6-4F3B-2C4C-77AE-8D09D083F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6E786-E3D2-9DC3-EDEF-B537AE4E8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5531"/>
            <a:ext cx="15773400" cy="1095941"/>
          </a:xfrm>
        </p:spPr>
        <p:txBody>
          <a:bodyPr/>
          <a:lstStyle/>
          <a:p>
            <a:r>
              <a:rPr lang="en-GB"/>
              <a:t>Malware Infiltration</a:t>
            </a:r>
          </a:p>
        </p:txBody>
      </p:sp>
    </p:spTree>
    <p:extLst>
      <p:ext uri="{BB962C8B-B14F-4D97-AF65-F5344CB8AC3E}">
        <p14:creationId xmlns:p14="http://schemas.microsoft.com/office/powerpoint/2010/main" val="4254940455"/>
      </p:ext>
    </p:extLst>
  </p:cSld>
  <p:clrMapOvr>
    <a:masterClrMapping/>
  </p:clrMapOvr>
  <p:transition spd="slow"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Google Shape;596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84485" y="12989998"/>
            <a:ext cx="1906721" cy="2031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38068" y="14457722"/>
            <a:ext cx="2468249" cy="190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10776" y="14457731"/>
            <a:ext cx="1873687" cy="1793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77550" y="13045771"/>
            <a:ext cx="1906927" cy="1766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02926" y="12553950"/>
            <a:ext cx="2498666" cy="1903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01041" y="13574427"/>
            <a:ext cx="1766955" cy="1766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40929" y="14055049"/>
            <a:ext cx="178901" cy="197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0401" y="14192250"/>
            <a:ext cx="2627150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79506" y="11572149"/>
            <a:ext cx="2627150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79506" y="12849058"/>
            <a:ext cx="2627150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0401" y="15469158"/>
            <a:ext cx="2627150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7985" y="14192250"/>
            <a:ext cx="1563425" cy="151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7090" y="11572149"/>
            <a:ext cx="1563425" cy="151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7090" y="12849058"/>
            <a:ext cx="1563425" cy="151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7985" y="15469167"/>
            <a:ext cx="1563425" cy="151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2950" y="14192250"/>
            <a:ext cx="1141968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6155" y="11572149"/>
            <a:ext cx="1141968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6155" y="12849058"/>
            <a:ext cx="1141968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42950" y="15469158"/>
            <a:ext cx="1141968" cy="1171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2283" y="12832063"/>
            <a:ext cx="2627150" cy="1171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9866" y="12832063"/>
            <a:ext cx="1563425" cy="1514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81050" y="12832063"/>
            <a:ext cx="1141968" cy="1171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2283" y="11553825"/>
            <a:ext cx="2627150" cy="1171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9866" y="11553825"/>
            <a:ext cx="1563425" cy="1514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81050" y="11553825"/>
            <a:ext cx="1141968" cy="1171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1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7925" y="2705100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1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1575" y="2705100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1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52525" y="5153025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1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7925" y="5153025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Google Shape;625;p1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7925" y="7648575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p14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592300" y="3105150"/>
            <a:ext cx="1098064" cy="75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14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357152" y="3412387"/>
            <a:ext cx="1521240" cy="1300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14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365902" y="3712564"/>
            <a:ext cx="1333759" cy="2098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14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003999" y="4131487"/>
            <a:ext cx="1712623" cy="2641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" name="Google Shape;636;p14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3717963" y="4656544"/>
            <a:ext cx="2087414" cy="3186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14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544809" y="4505325"/>
            <a:ext cx="200239" cy="20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14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582909" y="3381375"/>
            <a:ext cx="200239" cy="20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14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573384" y="5476875"/>
            <a:ext cx="200239" cy="20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14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582909" y="6391275"/>
            <a:ext cx="200239" cy="20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14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582909" y="7422338"/>
            <a:ext cx="200239" cy="200239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14"/>
          <p:cNvSpPr/>
          <p:nvPr/>
        </p:nvSpPr>
        <p:spPr>
          <a:xfrm>
            <a:off x="6638924" y="2625436"/>
            <a:ext cx="1320511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1.7M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14"/>
          <p:cNvSpPr/>
          <p:nvPr/>
        </p:nvSpPr>
        <p:spPr>
          <a:xfrm>
            <a:off x="6638924" y="5073361"/>
            <a:ext cx="2345045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$ 4.35M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14"/>
          <p:cNvSpPr/>
          <p:nvPr/>
        </p:nvSpPr>
        <p:spPr>
          <a:xfrm>
            <a:off x="6638925" y="7568911"/>
            <a:ext cx="3007314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$ 50/month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p14"/>
          <p:cNvSpPr/>
          <p:nvPr/>
        </p:nvSpPr>
        <p:spPr>
          <a:xfrm>
            <a:off x="1552574" y="2625436"/>
            <a:ext cx="1229441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71%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14"/>
          <p:cNvSpPr/>
          <p:nvPr/>
        </p:nvSpPr>
        <p:spPr>
          <a:xfrm>
            <a:off x="1533525" y="5073361"/>
            <a:ext cx="2333662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24 Days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14"/>
          <p:cNvSpPr/>
          <p:nvPr/>
        </p:nvSpPr>
        <p:spPr>
          <a:xfrm>
            <a:off x="6638924" y="3476625"/>
            <a:ext cx="3434431" cy="35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Ransomware attempts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49" name="Google Shape;649;p14"/>
          <p:cNvSpPr/>
          <p:nvPr/>
        </p:nvSpPr>
        <p:spPr>
          <a:xfrm>
            <a:off x="6638925" y="5924550"/>
            <a:ext cx="2590524" cy="35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Loss per incident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0" name="Google Shape;650;p14"/>
          <p:cNvSpPr/>
          <p:nvPr/>
        </p:nvSpPr>
        <p:spPr>
          <a:xfrm>
            <a:off x="6638925" y="8420100"/>
            <a:ext cx="4513127" cy="35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Exploit kits price on dark web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1" name="Google Shape;651;p14"/>
          <p:cNvSpPr/>
          <p:nvPr/>
        </p:nvSpPr>
        <p:spPr>
          <a:xfrm>
            <a:off x="1552575" y="3476625"/>
            <a:ext cx="4102353" cy="70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organizations experienced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ransomware attack in 2023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14"/>
          <p:cNvSpPr/>
          <p:nvPr/>
        </p:nvSpPr>
        <p:spPr>
          <a:xfrm>
            <a:off x="1533525" y="5924550"/>
            <a:ext cx="2889080" cy="35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Average downtime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14"/>
          <p:cNvSpPr/>
          <p:nvPr/>
        </p:nvSpPr>
        <p:spPr>
          <a:xfrm>
            <a:off x="12896850" y="6524625"/>
            <a:ext cx="9715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15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HTTPS</a:t>
            </a:r>
            <a:br>
              <a:rPr lang="en-US" sz="15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</a:br>
            <a:endParaRPr sz="15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14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Medium"/>
              <a:buNone/>
            </a:pPr>
            <a:r>
              <a:rPr lang="en-US" sz="21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76.50%</a:t>
            </a:r>
            <a:r>
              <a:rPr lang="en-US" sz="15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sz="15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14"/>
          <p:cNvSpPr/>
          <p:nvPr/>
        </p:nvSpPr>
        <p:spPr>
          <a:xfrm>
            <a:off x="15849600" y="6353175"/>
            <a:ext cx="1346275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SMTP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14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6.40%</a:t>
            </a: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14"/>
          <p:cNvSpPr/>
          <p:nvPr/>
        </p:nvSpPr>
        <p:spPr>
          <a:xfrm>
            <a:off x="15849600" y="4552950"/>
            <a:ext cx="1327075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Others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14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3.40%</a:t>
            </a: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14"/>
          <p:cNvSpPr/>
          <p:nvPr/>
        </p:nvSpPr>
        <p:spPr>
          <a:xfrm>
            <a:off x="15849600" y="7343775"/>
            <a:ext cx="2539925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12200"/>
              </a:lnSpc>
              <a:buClr>
                <a:srgbClr val="12303F"/>
              </a:buClr>
              <a:buSzPts val="1500"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Third Party Apps 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14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8.20%</a:t>
            </a: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14"/>
          <p:cNvSpPr/>
          <p:nvPr/>
        </p:nvSpPr>
        <p:spPr>
          <a:xfrm>
            <a:off x="15868650" y="5467350"/>
            <a:ext cx="1336675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POP3</a:t>
            </a:r>
            <a:b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</a:b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4.20%</a:t>
            </a: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8" name="Google Shape;658;p14"/>
          <p:cNvSpPr/>
          <p:nvPr/>
        </p:nvSpPr>
        <p:spPr>
          <a:xfrm>
            <a:off x="15849600" y="3343275"/>
            <a:ext cx="1247925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IMAP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14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1.30%</a:t>
            </a: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lang="en-US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p14"/>
          <p:cNvSpPr/>
          <p:nvPr/>
        </p:nvSpPr>
        <p:spPr>
          <a:xfrm>
            <a:off x="11588392" y="2057400"/>
            <a:ext cx="3956417" cy="4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400"/>
              <a:buFont typeface="Encode Sans"/>
              <a:buNone/>
            </a:pPr>
            <a:r>
              <a:rPr lang="en-US" sz="26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Malware Delivery Protocol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C0DEA2-DC39-B3ED-0B8E-CF5BB2E4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i="0" u="none" strike="noStrike" cap="none" spc="300">
                <a:solidFill>
                  <a:srgbClr val="D2E3EB"/>
                </a:solidFill>
                <a:latin typeface="Aptos Display" panose="020B0004020202020204" pitchFamily="34" charset="0"/>
                <a:ea typeface="Encode Sans"/>
                <a:cs typeface="Encode Sans"/>
                <a:sym typeface="Encode Sans"/>
              </a:rPr>
              <a:t>Ransomware-as-a-Service Arms Novice Attackers </a:t>
            </a:r>
            <a:endParaRPr lang="en-GB" spc="3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78AB35-A9CA-EA41-9D42-0AE12B082278}"/>
              </a:ext>
            </a:extLst>
          </p:cNvPr>
          <p:cNvSpPr/>
          <p:nvPr/>
        </p:nvSpPr>
        <p:spPr>
          <a:xfrm>
            <a:off x="12082325" y="3416459"/>
            <a:ext cx="2505600" cy="151344"/>
          </a:xfrm>
          <a:prstGeom prst="rect">
            <a:avLst/>
          </a:prstGeom>
          <a:solidFill>
            <a:srgbClr val="00456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9A2404-3D75-B86D-8528-04A464F42104}"/>
              </a:ext>
            </a:extLst>
          </p:cNvPr>
          <p:cNvSpPr/>
          <p:nvPr/>
        </p:nvSpPr>
        <p:spPr>
          <a:xfrm>
            <a:off x="12082325" y="3567804"/>
            <a:ext cx="2505600" cy="199918"/>
          </a:xfrm>
          <a:prstGeom prst="rect">
            <a:avLst/>
          </a:prstGeom>
          <a:solidFill>
            <a:srgbClr val="075F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7157A-A9B7-225B-B262-78697D6F57D9}"/>
              </a:ext>
            </a:extLst>
          </p:cNvPr>
          <p:cNvSpPr/>
          <p:nvPr/>
        </p:nvSpPr>
        <p:spPr>
          <a:xfrm>
            <a:off x="12082325" y="3760715"/>
            <a:ext cx="2505600" cy="266400"/>
          </a:xfrm>
          <a:prstGeom prst="rect">
            <a:avLst/>
          </a:prstGeom>
          <a:solidFill>
            <a:srgbClr val="0B74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8183DE-7901-65E0-2A81-0AAAE799AA80}"/>
              </a:ext>
            </a:extLst>
          </p:cNvPr>
          <p:cNvSpPr/>
          <p:nvPr/>
        </p:nvSpPr>
        <p:spPr>
          <a:xfrm>
            <a:off x="12082325" y="4027115"/>
            <a:ext cx="2505600" cy="410400"/>
          </a:xfrm>
          <a:prstGeom prst="rect">
            <a:avLst/>
          </a:prstGeom>
          <a:solidFill>
            <a:srgbClr val="5095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FD24B8-9763-62E8-AD73-43EBE74AD6B8}"/>
              </a:ext>
            </a:extLst>
          </p:cNvPr>
          <p:cNvSpPr/>
          <p:nvPr/>
        </p:nvSpPr>
        <p:spPr>
          <a:xfrm>
            <a:off x="12082325" y="4437125"/>
            <a:ext cx="2505600" cy="554400"/>
          </a:xfrm>
          <a:prstGeom prst="rect">
            <a:avLst/>
          </a:prstGeom>
          <a:solidFill>
            <a:srgbClr val="81B2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58F023-7358-42C6-513F-320AAB36FD87}"/>
              </a:ext>
            </a:extLst>
          </p:cNvPr>
          <p:cNvSpPr/>
          <p:nvPr/>
        </p:nvSpPr>
        <p:spPr>
          <a:xfrm>
            <a:off x="12082325" y="4991525"/>
            <a:ext cx="2505600" cy="3924000"/>
          </a:xfrm>
          <a:prstGeom prst="rect">
            <a:avLst/>
          </a:prstGeom>
          <a:solidFill>
            <a:srgbClr val="ACCA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653;p14">
            <a:extLst>
              <a:ext uri="{FF2B5EF4-FFF2-40B4-BE49-F238E27FC236}">
                <a16:creationId xmlns:a16="http://schemas.microsoft.com/office/drawing/2014/main" id="{D43A399D-12FE-E690-9EDF-791673B80160}"/>
              </a:ext>
            </a:extLst>
          </p:cNvPr>
          <p:cNvSpPr/>
          <p:nvPr/>
        </p:nvSpPr>
        <p:spPr>
          <a:xfrm>
            <a:off x="12854313" y="6495791"/>
            <a:ext cx="1186616" cy="926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24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HTTPS</a:t>
            </a:r>
            <a:br>
              <a:rPr lang="en-US" sz="15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</a:br>
            <a:endParaRPr sz="15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14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76.50%</a:t>
            </a: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C5973-20AE-AF65-D2C2-98ACEFB27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05B6C-FCC1-E529-C779-7C02FA662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5531"/>
            <a:ext cx="15773400" cy="1095941"/>
          </a:xfrm>
        </p:spPr>
        <p:txBody>
          <a:bodyPr/>
          <a:lstStyle/>
          <a:p>
            <a:r>
              <a:rPr lang="en-GB">
                <a:latin typeface="+mj-lt"/>
              </a:rPr>
              <a:t>Zero-Day Threat</a:t>
            </a:r>
          </a:p>
        </p:txBody>
      </p:sp>
    </p:spTree>
    <p:extLst>
      <p:ext uri="{BB962C8B-B14F-4D97-AF65-F5344CB8AC3E}">
        <p14:creationId xmlns:p14="http://schemas.microsoft.com/office/powerpoint/2010/main" val="179374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876E1-4A44-5B59-8D19-9F468C517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>
            <a:extLst>
              <a:ext uri="{FF2B5EF4-FFF2-40B4-BE49-F238E27FC236}">
                <a16:creationId xmlns:a16="http://schemas.microsoft.com/office/drawing/2014/main" id="{E71590B1-8611-A805-ECF5-332DEADAC25F}"/>
              </a:ext>
            </a:extLst>
          </p:cNvPr>
          <p:cNvSpPr/>
          <p:nvPr/>
        </p:nvSpPr>
        <p:spPr>
          <a:xfrm>
            <a:off x="-1" y="2966947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2: Acquire Malware 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81164F61-345E-B3E5-2129-FBBB9AA90347}"/>
              </a:ext>
            </a:extLst>
          </p:cNvPr>
          <p:cNvSpPr/>
          <p:nvPr/>
        </p:nvSpPr>
        <p:spPr>
          <a:xfrm>
            <a:off x="-1" y="5428132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Conceal Payload</a:t>
            </a:r>
          </a:p>
        </p:txBody>
      </p:sp>
      <p:sp>
        <p:nvSpPr>
          <p:cNvPr id="5" name="Pentagon 4">
            <a:extLst>
              <a:ext uri="{FF2B5EF4-FFF2-40B4-BE49-F238E27FC236}">
                <a16:creationId xmlns:a16="http://schemas.microsoft.com/office/drawing/2014/main" id="{593657F4-5335-41DB-BABD-78A7CC7B9C2C}"/>
              </a:ext>
            </a:extLst>
          </p:cNvPr>
          <p:cNvSpPr/>
          <p:nvPr/>
        </p:nvSpPr>
        <p:spPr>
          <a:xfrm>
            <a:off x="-1" y="665872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Deliver the Malware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D1C15AF3-6DBD-BCD9-16FE-B2FB1B42608A}"/>
              </a:ext>
            </a:extLst>
          </p:cNvPr>
          <p:cNvSpPr/>
          <p:nvPr/>
        </p:nvSpPr>
        <p:spPr>
          <a:xfrm>
            <a:off x="-1" y="788931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576C20EA-2605-5209-247C-FF0A7D5DF867}"/>
              </a:ext>
            </a:extLst>
          </p:cNvPr>
          <p:cNvSpPr/>
          <p:nvPr/>
        </p:nvSpPr>
        <p:spPr>
          <a:xfrm>
            <a:off x="-1" y="4197539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Obfuscate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36185C-CBEF-788B-EAAE-0949756AE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Ransomware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BF80C1B-9728-1DF5-AA83-D90494E1B345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D908CA05-82E2-551A-D75A-A26D5F6FA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3343C4F2-3FC0-6D37-816D-77B85C5486E1}"/>
              </a:ext>
            </a:extLst>
          </p:cNvPr>
          <p:cNvSpPr/>
          <p:nvPr/>
        </p:nvSpPr>
        <p:spPr>
          <a:xfrm>
            <a:off x="-1" y="1736354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71C3F4C-4445-B0A7-51B6-96D9BBFF31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3591096"/>
              </p:ext>
            </p:extLst>
          </p:nvPr>
        </p:nvGraphicFramePr>
        <p:xfrm>
          <a:off x="7100599" y="1859280"/>
          <a:ext cx="10449170" cy="6389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770568338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C46B3-01EF-1D06-293B-42040E04F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BF63-5764-69EF-F742-77F2EE2DD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Ransomware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8388D80-9F37-8053-2FAD-C8F83243A0F8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87150C89-17A5-DA51-DD3C-49748F599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FDD2C0E8-ECA4-6FF1-EE5D-2D0B4DE0AD48}"/>
              </a:ext>
            </a:extLst>
          </p:cNvPr>
          <p:cNvSpPr/>
          <p:nvPr/>
        </p:nvSpPr>
        <p:spPr>
          <a:xfrm>
            <a:off x="-1" y="173635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1839AFA0-F791-864C-4A10-23DF9FFE3178}"/>
              </a:ext>
            </a:extLst>
          </p:cNvPr>
          <p:cNvSpPr/>
          <p:nvPr/>
        </p:nvSpPr>
        <p:spPr>
          <a:xfrm>
            <a:off x="-1" y="2966947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Acquire Malware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EB30EDB-8790-B297-9516-5B820F343A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757615" y="3368049"/>
            <a:ext cx="5008226" cy="35509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361CD4-DE0F-5F81-2925-4850F5DD92EC}"/>
              </a:ext>
            </a:extLst>
          </p:cNvPr>
          <p:cNvSpPr txBox="1"/>
          <p:nvPr/>
        </p:nvSpPr>
        <p:spPr>
          <a:xfrm>
            <a:off x="10822742" y="7161955"/>
            <a:ext cx="2874505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GB" sz="2800" b="1">
                <a:latin typeface="+mn-lt"/>
              </a:rPr>
              <a:t>Zero-Day Exploit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4E25D052-E86E-16CB-5A2E-52E1B8FFF5FD}"/>
              </a:ext>
            </a:extLst>
          </p:cNvPr>
          <p:cNvSpPr/>
          <p:nvPr/>
        </p:nvSpPr>
        <p:spPr>
          <a:xfrm>
            <a:off x="-1" y="5428132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Conceal Payload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B26768A6-CB35-B007-DA64-F52F8F8FC705}"/>
              </a:ext>
            </a:extLst>
          </p:cNvPr>
          <p:cNvSpPr/>
          <p:nvPr/>
        </p:nvSpPr>
        <p:spPr>
          <a:xfrm>
            <a:off x="-1" y="665872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Deliver the Malware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E2F51E86-3437-E360-149C-2CC53C6C4C31}"/>
              </a:ext>
            </a:extLst>
          </p:cNvPr>
          <p:cNvSpPr/>
          <p:nvPr/>
        </p:nvSpPr>
        <p:spPr>
          <a:xfrm>
            <a:off x="-1" y="788931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4A7D27A5-09FA-0A97-3154-5A6407398A57}"/>
              </a:ext>
            </a:extLst>
          </p:cNvPr>
          <p:cNvSpPr/>
          <p:nvPr/>
        </p:nvSpPr>
        <p:spPr>
          <a:xfrm>
            <a:off x="-1" y="4197539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Obfuscate</a:t>
            </a:r>
          </a:p>
        </p:txBody>
      </p:sp>
    </p:spTree>
    <p:extLst>
      <p:ext uri="{BB962C8B-B14F-4D97-AF65-F5344CB8AC3E}">
        <p14:creationId xmlns:p14="http://schemas.microsoft.com/office/powerpoint/2010/main" val="37951446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A2BD0-CDBB-D11C-A5D1-53205FE79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D18B2-1318-2343-2032-729C65603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Ransomware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E2B7D87-9D99-65BE-A546-52411D1D7EFF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063EF681-997F-9546-89B2-24121360D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7035FC72-83C6-7FE3-F3D4-B350024EA64F}"/>
              </a:ext>
            </a:extLst>
          </p:cNvPr>
          <p:cNvSpPr/>
          <p:nvPr/>
        </p:nvSpPr>
        <p:spPr>
          <a:xfrm>
            <a:off x="-1" y="173635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0A4ECD8D-CDDA-5532-9301-22357B26C073}"/>
              </a:ext>
            </a:extLst>
          </p:cNvPr>
          <p:cNvSpPr/>
          <p:nvPr/>
        </p:nvSpPr>
        <p:spPr>
          <a:xfrm>
            <a:off x="-1" y="296694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Acquire Malware 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09DEA930-EB07-B96B-BF93-C1DACADDCAB6}"/>
              </a:ext>
            </a:extLst>
          </p:cNvPr>
          <p:cNvSpPr/>
          <p:nvPr/>
        </p:nvSpPr>
        <p:spPr>
          <a:xfrm>
            <a:off x="-1" y="4197539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</a:t>
            </a:r>
          </a:p>
        </p:txBody>
      </p:sp>
      <p:pic>
        <p:nvPicPr>
          <p:cNvPr id="5" name="Picture 2" descr="Malware Obfuscation Techniques: Elevate Your Defences Now! — StackZero | by  StackZero | CodeX | Medium">
            <a:extLst>
              <a:ext uri="{FF2B5EF4-FFF2-40B4-BE49-F238E27FC236}">
                <a16:creationId xmlns:a16="http://schemas.microsoft.com/office/drawing/2014/main" id="{0280FF08-12B5-E41F-04DF-A029588F03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7" b="45334"/>
          <a:stretch/>
        </p:blipFill>
        <p:spPr bwMode="auto">
          <a:xfrm>
            <a:off x="6572477" y="10728953"/>
            <a:ext cx="5143046" cy="508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Malware Obfuscation Techniques: Elevate Your Defences Now! — StackZero | by  StackZero | CodeX | Medium">
            <a:extLst>
              <a:ext uri="{FF2B5EF4-FFF2-40B4-BE49-F238E27FC236}">
                <a16:creationId xmlns:a16="http://schemas.microsoft.com/office/drawing/2014/main" id="{D7A9BCBA-1218-6C7E-45F0-C9F35E0E0E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58" b="5714"/>
          <a:stretch/>
        </p:blipFill>
        <p:spPr bwMode="auto">
          <a:xfrm>
            <a:off x="12275985" y="10728954"/>
            <a:ext cx="5065221" cy="508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278A2C8B-2F2B-4FF5-30DA-3213FBCE97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4004944"/>
              </p:ext>
            </p:extLst>
          </p:nvPr>
        </p:nvGraphicFramePr>
        <p:xfrm>
          <a:off x="8634819" y="2802835"/>
          <a:ext cx="7282332" cy="644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6" name="Pentagon 5">
            <a:extLst>
              <a:ext uri="{FF2B5EF4-FFF2-40B4-BE49-F238E27FC236}">
                <a16:creationId xmlns:a16="http://schemas.microsoft.com/office/drawing/2014/main" id="{9A049D3B-4B6A-8632-8E63-326639855344}"/>
              </a:ext>
            </a:extLst>
          </p:cNvPr>
          <p:cNvSpPr/>
          <p:nvPr/>
        </p:nvSpPr>
        <p:spPr>
          <a:xfrm>
            <a:off x="-1" y="5428132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Conceal Payload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FD13682A-E9A0-72A8-088E-326DC08C29DC}"/>
              </a:ext>
            </a:extLst>
          </p:cNvPr>
          <p:cNvSpPr/>
          <p:nvPr/>
        </p:nvSpPr>
        <p:spPr>
          <a:xfrm>
            <a:off x="-1" y="665872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Deliver the Malware</a:t>
            </a:r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388CC0E9-1382-25C3-44D0-F91518075F92}"/>
              </a:ext>
            </a:extLst>
          </p:cNvPr>
          <p:cNvSpPr/>
          <p:nvPr/>
        </p:nvSpPr>
        <p:spPr>
          <a:xfrm>
            <a:off x="-1" y="788931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</p:spTree>
    <p:extLst>
      <p:ext uri="{BB962C8B-B14F-4D97-AF65-F5344CB8AC3E}">
        <p14:creationId xmlns:p14="http://schemas.microsoft.com/office/powerpoint/2010/main" val="36515307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9411A-2588-E6C6-293A-04A16B58F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D72CD-9B5D-FE7D-5A7B-01921242E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Ransomware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8238C33-7019-AE69-C314-EE31C4FEF388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C13BD94E-6D96-3029-8AAD-4DECFEC74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4BFC0198-55F2-9A69-C368-EE4FD4C89B1D}"/>
              </a:ext>
            </a:extLst>
          </p:cNvPr>
          <p:cNvSpPr/>
          <p:nvPr/>
        </p:nvSpPr>
        <p:spPr>
          <a:xfrm>
            <a:off x="-1" y="173635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BAEF0E98-BC4B-402F-FAE4-D2B478D3BFE6}"/>
              </a:ext>
            </a:extLst>
          </p:cNvPr>
          <p:cNvSpPr/>
          <p:nvPr/>
        </p:nvSpPr>
        <p:spPr>
          <a:xfrm>
            <a:off x="-1" y="296694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Acquire Malware 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9217662D-4924-BE7B-0DFE-D107794BAFFD}"/>
              </a:ext>
            </a:extLst>
          </p:cNvPr>
          <p:cNvSpPr/>
          <p:nvPr/>
        </p:nvSpPr>
        <p:spPr>
          <a:xfrm>
            <a:off x="-1" y="5428132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Conceal Payload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7A66F777-F8F0-D7D0-E439-F28C370795C1}"/>
              </a:ext>
            </a:extLst>
          </p:cNvPr>
          <p:cNvSpPr/>
          <p:nvPr/>
        </p:nvSpPr>
        <p:spPr>
          <a:xfrm>
            <a:off x="-1" y="4197539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</a:t>
            </a:r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84975760-6B02-C999-65B6-C3963A1EE3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20326"/>
              </p:ext>
            </p:extLst>
          </p:nvPr>
        </p:nvGraphicFramePr>
        <p:xfrm>
          <a:off x="6831127" y="2269594"/>
          <a:ext cx="10997171" cy="7331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Pentagon 3">
            <a:extLst>
              <a:ext uri="{FF2B5EF4-FFF2-40B4-BE49-F238E27FC236}">
                <a16:creationId xmlns:a16="http://schemas.microsoft.com/office/drawing/2014/main" id="{FE658A74-ACAD-D6BF-91B4-FB2338733D84}"/>
              </a:ext>
            </a:extLst>
          </p:cNvPr>
          <p:cNvSpPr/>
          <p:nvPr/>
        </p:nvSpPr>
        <p:spPr>
          <a:xfrm>
            <a:off x="-1" y="665872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Deliver the Malware</a:t>
            </a:r>
          </a:p>
        </p:txBody>
      </p:sp>
      <p:sp>
        <p:nvSpPr>
          <p:cNvPr id="5" name="Pentagon 4">
            <a:extLst>
              <a:ext uri="{FF2B5EF4-FFF2-40B4-BE49-F238E27FC236}">
                <a16:creationId xmlns:a16="http://schemas.microsoft.com/office/drawing/2014/main" id="{C11A7AD7-6FB0-015B-8CE8-180FF090329C}"/>
              </a:ext>
            </a:extLst>
          </p:cNvPr>
          <p:cNvSpPr/>
          <p:nvPr/>
        </p:nvSpPr>
        <p:spPr>
          <a:xfrm>
            <a:off x="-1" y="788931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</p:spTree>
    <p:extLst>
      <p:ext uri="{BB962C8B-B14F-4D97-AF65-F5344CB8AC3E}">
        <p14:creationId xmlns:p14="http://schemas.microsoft.com/office/powerpoint/2010/main" val="26535516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2C533-535C-C1F4-A9CF-1DA67646B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A3F6E-E02E-8B80-D9A7-5E0CC80E5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Ransomware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62916BE-4680-E9C8-0708-356AE196939C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F3B18A3C-4C34-C374-99D4-F8B2CD608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C43DD40D-7BF5-C652-0BDD-F750A8FC07F5}"/>
              </a:ext>
            </a:extLst>
          </p:cNvPr>
          <p:cNvSpPr/>
          <p:nvPr/>
        </p:nvSpPr>
        <p:spPr>
          <a:xfrm>
            <a:off x="-1" y="173635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5453E9CC-0F2E-E662-2A3C-2F700EB35BC4}"/>
              </a:ext>
            </a:extLst>
          </p:cNvPr>
          <p:cNvSpPr/>
          <p:nvPr/>
        </p:nvSpPr>
        <p:spPr>
          <a:xfrm>
            <a:off x="-1" y="296694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Acquire Malware 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6C1B8F18-3CA6-38EA-B7C0-C541E77240DA}"/>
              </a:ext>
            </a:extLst>
          </p:cNvPr>
          <p:cNvSpPr/>
          <p:nvPr/>
        </p:nvSpPr>
        <p:spPr>
          <a:xfrm>
            <a:off x="-1" y="5428132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Conceal Payload</a:t>
            </a:r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2B4A1C36-E7DC-F43F-14F3-45B0019812D5}"/>
              </a:ext>
            </a:extLst>
          </p:cNvPr>
          <p:cNvSpPr/>
          <p:nvPr/>
        </p:nvSpPr>
        <p:spPr>
          <a:xfrm>
            <a:off x="-1" y="6658724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5: Deliver the Malware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7BA99620-805F-22FF-0A34-3397A2E74C17}"/>
              </a:ext>
            </a:extLst>
          </p:cNvPr>
          <p:cNvSpPr/>
          <p:nvPr/>
        </p:nvSpPr>
        <p:spPr>
          <a:xfrm>
            <a:off x="-1" y="4197539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C214A2A-40C0-8EDC-934F-3ED112DA53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421335"/>
              </p:ext>
            </p:extLst>
          </p:nvPr>
        </p:nvGraphicFramePr>
        <p:xfrm>
          <a:off x="7768410" y="2269594"/>
          <a:ext cx="9155109" cy="7331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Pentagon 3">
            <a:extLst>
              <a:ext uri="{FF2B5EF4-FFF2-40B4-BE49-F238E27FC236}">
                <a16:creationId xmlns:a16="http://schemas.microsoft.com/office/drawing/2014/main" id="{0E66D157-4976-1F02-FF1C-A1BA5C86EA49}"/>
              </a:ext>
            </a:extLst>
          </p:cNvPr>
          <p:cNvSpPr/>
          <p:nvPr/>
        </p:nvSpPr>
        <p:spPr>
          <a:xfrm>
            <a:off x="-1" y="788931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</p:spTree>
    <p:extLst>
      <p:ext uri="{BB962C8B-B14F-4D97-AF65-F5344CB8AC3E}">
        <p14:creationId xmlns:p14="http://schemas.microsoft.com/office/powerpoint/2010/main" val="3738289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51085-3A74-4FC1-3133-824236A0C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76F98-7751-9886-6137-F47F8E0BE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Ransomware attacks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1DB7116-F419-8ED2-0124-D2F58E20D4C3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F5261563-77AF-887C-FE32-B807B31C7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1F1B02CB-4766-615E-94AB-ED6F47270820}"/>
              </a:ext>
            </a:extLst>
          </p:cNvPr>
          <p:cNvSpPr/>
          <p:nvPr/>
        </p:nvSpPr>
        <p:spPr>
          <a:xfrm>
            <a:off x="-1" y="173635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0D409006-3BF3-97A8-4FA8-3FB47A3B45D1}"/>
              </a:ext>
            </a:extLst>
          </p:cNvPr>
          <p:cNvSpPr/>
          <p:nvPr/>
        </p:nvSpPr>
        <p:spPr>
          <a:xfrm>
            <a:off x="-1" y="2966947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Acquire Malware 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4A9A391A-A9A9-E365-CCE0-D481AB3ABA96}"/>
              </a:ext>
            </a:extLst>
          </p:cNvPr>
          <p:cNvSpPr/>
          <p:nvPr/>
        </p:nvSpPr>
        <p:spPr>
          <a:xfrm>
            <a:off x="-1" y="5428132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Conceal Payload</a:t>
            </a:r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18615013-2E4B-7A5D-0FE7-7622784DF7EA}"/>
              </a:ext>
            </a:extLst>
          </p:cNvPr>
          <p:cNvSpPr/>
          <p:nvPr/>
        </p:nvSpPr>
        <p:spPr>
          <a:xfrm>
            <a:off x="-1" y="6658724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5: Deliver the Malware</a:t>
            </a:r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2503DF04-C837-1AAA-D7DE-695EF1C1CB2C}"/>
              </a:ext>
            </a:extLst>
          </p:cNvPr>
          <p:cNvSpPr/>
          <p:nvPr/>
        </p:nvSpPr>
        <p:spPr>
          <a:xfrm>
            <a:off x="-1" y="7889314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6: Exploit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B158BA4C-7DCF-25FF-301E-3DE53BAB7A45}"/>
              </a:ext>
            </a:extLst>
          </p:cNvPr>
          <p:cNvSpPr/>
          <p:nvPr/>
        </p:nvSpPr>
        <p:spPr>
          <a:xfrm>
            <a:off x="-1" y="4197539"/>
            <a:ext cx="6362366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F2B2E0-0D95-5326-2D8A-97B33E157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011892"/>
              </p:ext>
            </p:extLst>
          </p:nvPr>
        </p:nvGraphicFramePr>
        <p:xfrm>
          <a:off x="6362365" y="1920092"/>
          <a:ext cx="11983900" cy="8082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718199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1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44850" y="5360509"/>
            <a:ext cx="1520633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1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150" y="4730978"/>
            <a:ext cx="2208594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p16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103368" y="5513765"/>
            <a:ext cx="937647" cy="937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16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874430" y="5569054"/>
            <a:ext cx="785929" cy="785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p16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943845" y="6319167"/>
            <a:ext cx="611474" cy="611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16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6695688" y="6241441"/>
            <a:ext cx="840710" cy="840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16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343025" y="5845403"/>
            <a:ext cx="418244" cy="528842"/>
          </a:xfrm>
          <a:prstGeom prst="rect">
            <a:avLst/>
          </a:prstGeom>
          <a:noFill/>
          <a:ln>
            <a:noFill/>
          </a:ln>
        </p:spPr>
      </p:pic>
      <p:sp>
        <p:nvSpPr>
          <p:cNvPr id="744" name="Google Shape;744;p16"/>
          <p:cNvSpPr/>
          <p:nvPr/>
        </p:nvSpPr>
        <p:spPr>
          <a:xfrm>
            <a:off x="4068117" y="2813770"/>
            <a:ext cx="2591144" cy="22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2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Registers Domain </a:t>
            </a:r>
            <a:endParaRPr sz="22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16"/>
          <p:cNvSpPr/>
          <p:nvPr/>
        </p:nvSpPr>
        <p:spPr>
          <a:xfrm>
            <a:off x="657225" y="7061594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6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Attacker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16"/>
          <p:cNvSpPr/>
          <p:nvPr/>
        </p:nvSpPr>
        <p:spPr>
          <a:xfrm>
            <a:off x="7808052" y="3814582"/>
            <a:ext cx="2152726" cy="238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microsof</a:t>
            </a: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ł</a:t>
            </a: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.com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16"/>
          <p:cNvSpPr/>
          <p:nvPr/>
        </p:nvSpPr>
        <p:spPr>
          <a:xfrm>
            <a:off x="14765450" y="3812637"/>
            <a:ext cx="3274344" cy="256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copilot.microsof</a:t>
            </a: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ł</a:t>
            </a: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.com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DB83BF-9C36-DE29-5727-F856CF5FE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Fragmented Drive-by Download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236FE9D-93B4-3AEC-0C8D-9B5C18B008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51286" y="2893152"/>
            <a:ext cx="866259" cy="8496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E73466-E2D3-8288-9406-3F0AE83A28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145709" y="3077616"/>
            <a:ext cx="952500" cy="4762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99161A8-FE36-54C0-EABD-6505383BB4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103368" y="2837290"/>
            <a:ext cx="1038225" cy="94297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A2D5504-05F1-6335-AB53-0075FB3923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340972" y="3172693"/>
            <a:ext cx="561975" cy="51435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962C91F-1FE7-3886-CEE8-F08C92C1B0A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359992" y="2946032"/>
            <a:ext cx="76200" cy="762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3268030-324D-204F-AE67-28AEC5479E8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6248866" y="2944089"/>
            <a:ext cx="76200" cy="7620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297E425-7DBC-0334-4C7D-B1A835221571}"/>
              </a:ext>
            </a:extLst>
          </p:cNvPr>
          <p:cNvCxnSpPr>
            <a:cxnSpLocks/>
          </p:cNvCxnSpPr>
          <p:nvPr/>
        </p:nvCxnSpPr>
        <p:spPr>
          <a:xfrm>
            <a:off x="9486900" y="3446217"/>
            <a:ext cx="6456945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9CD8614-612D-D85A-D61F-5B749D7C88B0}"/>
              </a:ext>
            </a:extLst>
          </p:cNvPr>
          <p:cNvCxnSpPr>
            <a:cxnSpLocks/>
          </p:cNvCxnSpPr>
          <p:nvPr/>
        </p:nvCxnSpPr>
        <p:spPr>
          <a:xfrm>
            <a:off x="12430125" y="6093934"/>
            <a:ext cx="3305175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726" name="Google Shape;726;p16" descr="preencoded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1534775" y="5312884"/>
            <a:ext cx="7143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16" descr="preencoded.png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0772775" y="5312884"/>
            <a:ext cx="7143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16" descr="preencoded.png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1534775" y="6074884"/>
            <a:ext cx="7143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16" descr="preencoded.png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772775" y="6074884"/>
            <a:ext cx="714375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16"/>
          <p:cNvSpPr/>
          <p:nvPr/>
        </p:nvSpPr>
        <p:spPr>
          <a:xfrm>
            <a:off x="10572750" y="6913084"/>
            <a:ext cx="185737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35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Fragments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16"/>
          <p:cNvSpPr/>
          <p:nvPr/>
        </p:nvSpPr>
        <p:spPr>
          <a:xfrm>
            <a:off x="5381625" y="6913084"/>
            <a:ext cx="1933575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500"/>
              <a:buFont typeface="Inter SemiBold"/>
              <a:buNone/>
            </a:pPr>
            <a:r>
              <a:rPr lang="en-US" sz="26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EICAR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C9F2A9B-1910-BC19-1FBC-69BF52A10A8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623563" y="5379559"/>
            <a:ext cx="1438275" cy="142875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A115BC7-C35D-CCD2-2A72-81E3EB3DFCA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015540" y="5763892"/>
            <a:ext cx="676275" cy="62865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6BF505C-9C46-9F4B-BB4E-7B1F3B8876C0}"/>
              </a:ext>
            </a:extLst>
          </p:cNvPr>
          <p:cNvCxnSpPr>
            <a:cxnSpLocks/>
          </p:cNvCxnSpPr>
          <p:nvPr/>
        </p:nvCxnSpPr>
        <p:spPr>
          <a:xfrm>
            <a:off x="7315200" y="6093934"/>
            <a:ext cx="3124200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B7CE99E-0830-91AC-8BDA-F6B5CDA579B4}"/>
              </a:ext>
            </a:extLst>
          </p:cNvPr>
          <p:cNvCxnSpPr>
            <a:cxnSpLocks/>
          </p:cNvCxnSpPr>
          <p:nvPr/>
        </p:nvCxnSpPr>
        <p:spPr>
          <a:xfrm flipV="1">
            <a:off x="2578570" y="6100750"/>
            <a:ext cx="2893636" cy="34271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07C227A-61AE-F8CD-8CEE-46DEBD938D81}"/>
              </a:ext>
            </a:extLst>
          </p:cNvPr>
          <p:cNvCxnSpPr>
            <a:cxnSpLocks/>
          </p:cNvCxnSpPr>
          <p:nvPr/>
        </p:nvCxnSpPr>
        <p:spPr>
          <a:xfrm flipV="1">
            <a:off x="1534561" y="3293020"/>
            <a:ext cx="6747370" cy="1637740"/>
          </a:xfrm>
          <a:prstGeom prst="bentConnector3">
            <a:avLst>
              <a:gd name="adj1" fmla="val 197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49" name="Google Shape;749;p16"/>
          <p:cNvSpPr/>
          <p:nvPr/>
        </p:nvSpPr>
        <p:spPr>
          <a:xfrm>
            <a:off x="5927936" y="8342348"/>
            <a:ext cx="7035584" cy="271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2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Runs AD campaign to lure victims to malware site </a:t>
            </a:r>
            <a:endParaRPr sz="22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p16"/>
          <p:cNvSpPr/>
          <p:nvPr/>
        </p:nvSpPr>
        <p:spPr>
          <a:xfrm>
            <a:off x="15802248" y="9637197"/>
            <a:ext cx="1922150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Ad campaign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AC89FC-1BC3-53CC-F176-8A1BFA3321D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5962273" y="8007515"/>
            <a:ext cx="1438275" cy="142875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6A85F24-3B56-651E-9B44-24D82D3036A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6252785" y="8312315"/>
            <a:ext cx="857250" cy="857250"/>
          </a:xfrm>
          <a:prstGeom prst="rect">
            <a:avLst/>
          </a:prstGeom>
        </p:spPr>
      </p:pic>
      <p:cxnSp>
        <p:nvCxnSpPr>
          <p:cNvPr id="26" name="Straight Arrow Connector 20">
            <a:extLst>
              <a:ext uri="{FF2B5EF4-FFF2-40B4-BE49-F238E27FC236}">
                <a16:creationId xmlns:a16="http://schemas.microsoft.com/office/drawing/2014/main" id="{170394A5-588D-D719-FE5C-1249803E78A7}"/>
              </a:ext>
            </a:extLst>
          </p:cNvPr>
          <p:cNvCxnSpPr>
            <a:cxnSpLocks/>
          </p:cNvCxnSpPr>
          <p:nvPr/>
        </p:nvCxnSpPr>
        <p:spPr>
          <a:xfrm>
            <a:off x="1524677" y="7602323"/>
            <a:ext cx="14210623" cy="1230966"/>
          </a:xfrm>
          <a:prstGeom prst="bentConnector3">
            <a:avLst>
              <a:gd name="adj1" fmla="val 132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2E537EF-6E2F-4685-B7B0-B26CFF420FFC}"/>
              </a:ext>
            </a:extLst>
          </p:cNvPr>
          <p:cNvGrpSpPr/>
          <p:nvPr/>
        </p:nvGrpSpPr>
        <p:grpSpPr>
          <a:xfrm>
            <a:off x="3673040" y="2869114"/>
            <a:ext cx="321660" cy="326027"/>
            <a:chOff x="2080749" y="3051448"/>
            <a:chExt cx="321660" cy="32602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198DF3D-E42D-9FE6-40F0-D879E02D28E2}"/>
                </a:ext>
              </a:extLst>
            </p:cNvPr>
            <p:cNvSpPr/>
            <p:nvPr/>
          </p:nvSpPr>
          <p:spPr>
            <a:xfrm>
              <a:off x="2080749" y="3051448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Google Shape;239;p7">
              <a:extLst>
                <a:ext uri="{FF2B5EF4-FFF2-40B4-BE49-F238E27FC236}">
                  <a16:creationId xmlns:a16="http://schemas.microsoft.com/office/drawing/2014/main" id="{85B3EDB1-00F5-8B82-C2B4-0CCBA8E1EABD}"/>
                </a:ext>
              </a:extLst>
            </p:cNvPr>
            <p:cNvSpPr/>
            <p:nvPr/>
          </p:nvSpPr>
          <p:spPr>
            <a:xfrm rot="6116">
              <a:off x="2193947" y="3063936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1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C803133-A96C-64F3-4EF6-82311CD1736D}"/>
              </a:ext>
            </a:extLst>
          </p:cNvPr>
          <p:cNvGrpSpPr/>
          <p:nvPr/>
        </p:nvGrpSpPr>
        <p:grpSpPr>
          <a:xfrm>
            <a:off x="5556461" y="8355257"/>
            <a:ext cx="321660" cy="326027"/>
            <a:chOff x="2080749" y="3051448"/>
            <a:chExt cx="321660" cy="326027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9B0C777-3FC8-6207-89AC-C494112680DB}"/>
                </a:ext>
              </a:extLst>
            </p:cNvPr>
            <p:cNvSpPr/>
            <p:nvPr/>
          </p:nvSpPr>
          <p:spPr>
            <a:xfrm>
              <a:off x="2080749" y="3051448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" name="Google Shape;239;p7">
              <a:extLst>
                <a:ext uri="{FF2B5EF4-FFF2-40B4-BE49-F238E27FC236}">
                  <a16:creationId xmlns:a16="http://schemas.microsoft.com/office/drawing/2014/main" id="{EE5D3CC8-EA1A-066D-0E03-6A5879654D34}"/>
                </a:ext>
              </a:extLst>
            </p:cNvPr>
            <p:cNvSpPr/>
            <p:nvPr/>
          </p:nvSpPr>
          <p:spPr>
            <a:xfrm rot="6116">
              <a:off x="2193944" y="3063936"/>
              <a:ext cx="82652" cy="1674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6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sp>
        <p:nvSpPr>
          <p:cNvPr id="27" name="Google Shape;744;p16">
            <a:extLst>
              <a:ext uri="{FF2B5EF4-FFF2-40B4-BE49-F238E27FC236}">
                <a16:creationId xmlns:a16="http://schemas.microsoft.com/office/drawing/2014/main" id="{694D886C-0C0D-8FCF-8FB9-8541DCB57D69}"/>
              </a:ext>
            </a:extLst>
          </p:cNvPr>
          <p:cNvSpPr/>
          <p:nvPr/>
        </p:nvSpPr>
        <p:spPr>
          <a:xfrm>
            <a:off x="10690173" y="2925135"/>
            <a:ext cx="5865146" cy="228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GB" sz="2200">
                <a:solidFill>
                  <a:srgbClr val="123A3F"/>
                </a:solidFill>
                <a:latin typeface="+mj-lt"/>
                <a:ea typeface="Encode Sans Medium"/>
                <a:cs typeface="Encode Sans Medium"/>
                <a:sym typeface="Encode Sans Medium"/>
              </a:rPr>
              <a:t>Sets up </a:t>
            </a:r>
            <a:r>
              <a:rPr lang="en-GB" sz="2200" b="1">
                <a:solidFill>
                  <a:srgbClr val="123A3F"/>
                </a:solidFill>
                <a:latin typeface="+mj-lt"/>
                <a:ea typeface="Encode Sans"/>
                <a:cs typeface="Encode Sans"/>
                <a:sym typeface="Encode Sans"/>
              </a:rPr>
              <a:t>drive-by download website</a:t>
            </a:r>
            <a:r>
              <a:rPr lang="en-GB" sz="2200">
                <a:solidFill>
                  <a:srgbClr val="123A3F"/>
                </a:solidFill>
                <a:latin typeface="+mj-lt"/>
                <a:ea typeface="Encode Sans Medium"/>
                <a:cs typeface="Encode Sans Medium"/>
                <a:sym typeface="Encode Sans Medium"/>
              </a:rPr>
              <a:t> </a:t>
            </a:r>
            <a:endParaRPr lang="en-GB" sz="220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233197-2369-39D4-8A42-66E7C62D6D28}"/>
              </a:ext>
            </a:extLst>
          </p:cNvPr>
          <p:cNvGrpSpPr/>
          <p:nvPr/>
        </p:nvGrpSpPr>
        <p:grpSpPr>
          <a:xfrm>
            <a:off x="10249711" y="2960010"/>
            <a:ext cx="321660" cy="326027"/>
            <a:chOff x="2080749" y="3051448"/>
            <a:chExt cx="321660" cy="326027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3A20AB2-79FB-C19E-CCF6-F11F35A28C15}"/>
                </a:ext>
              </a:extLst>
            </p:cNvPr>
            <p:cNvSpPr/>
            <p:nvPr/>
          </p:nvSpPr>
          <p:spPr>
            <a:xfrm>
              <a:off x="2080749" y="3051448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Google Shape;239;p7">
              <a:extLst>
                <a:ext uri="{FF2B5EF4-FFF2-40B4-BE49-F238E27FC236}">
                  <a16:creationId xmlns:a16="http://schemas.microsoft.com/office/drawing/2014/main" id="{53D99992-65BC-B5E8-18A1-F2ACC0A1FE57}"/>
                </a:ext>
              </a:extLst>
            </p:cNvPr>
            <p:cNvSpPr/>
            <p:nvPr/>
          </p:nvSpPr>
          <p:spPr>
            <a:xfrm rot="6116">
              <a:off x="2193947" y="3063936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2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sp>
        <p:nvSpPr>
          <p:cNvPr id="708" name="Google Shape;744;p16">
            <a:extLst>
              <a:ext uri="{FF2B5EF4-FFF2-40B4-BE49-F238E27FC236}">
                <a16:creationId xmlns:a16="http://schemas.microsoft.com/office/drawing/2014/main" id="{A2DF76B5-8359-ADC7-057E-DDE721CA5847}"/>
              </a:ext>
            </a:extLst>
          </p:cNvPr>
          <p:cNvSpPr/>
          <p:nvPr/>
        </p:nvSpPr>
        <p:spPr>
          <a:xfrm>
            <a:off x="3333166" y="5577052"/>
            <a:ext cx="2591144" cy="268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US" sz="2200">
                <a:solidFill>
                  <a:srgbClr val="123A3F"/>
                </a:solidFill>
                <a:latin typeface="+mj-lt"/>
                <a:ea typeface="Encode Sans Medium"/>
                <a:cs typeface="Encode Sans Medium"/>
                <a:sym typeface="Encode Sans Medium"/>
              </a:rPr>
              <a:t>Get Malware </a:t>
            </a:r>
            <a:endParaRPr lang="en-US" sz="220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pSp>
        <p:nvGrpSpPr>
          <p:cNvPr id="709" name="Group 708">
            <a:extLst>
              <a:ext uri="{FF2B5EF4-FFF2-40B4-BE49-F238E27FC236}">
                <a16:creationId xmlns:a16="http://schemas.microsoft.com/office/drawing/2014/main" id="{B0340773-505E-4202-45BF-0790AFABA634}"/>
              </a:ext>
            </a:extLst>
          </p:cNvPr>
          <p:cNvGrpSpPr/>
          <p:nvPr/>
        </p:nvGrpSpPr>
        <p:grpSpPr>
          <a:xfrm>
            <a:off x="2938089" y="5632396"/>
            <a:ext cx="321660" cy="326027"/>
            <a:chOff x="2080749" y="3051448"/>
            <a:chExt cx="321660" cy="326027"/>
          </a:xfrm>
        </p:grpSpPr>
        <p:sp>
          <p:nvSpPr>
            <p:cNvPr id="710" name="Oval 709">
              <a:extLst>
                <a:ext uri="{FF2B5EF4-FFF2-40B4-BE49-F238E27FC236}">
                  <a16:creationId xmlns:a16="http://schemas.microsoft.com/office/drawing/2014/main" id="{DBECF44E-4AFA-4076-6D10-AD411C48FF2D}"/>
                </a:ext>
              </a:extLst>
            </p:cNvPr>
            <p:cNvSpPr/>
            <p:nvPr/>
          </p:nvSpPr>
          <p:spPr>
            <a:xfrm>
              <a:off x="2080749" y="3051448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13" name="Google Shape;239;p7">
              <a:extLst>
                <a:ext uri="{FF2B5EF4-FFF2-40B4-BE49-F238E27FC236}">
                  <a16:creationId xmlns:a16="http://schemas.microsoft.com/office/drawing/2014/main" id="{54B8B5CF-CD7E-7F2F-21F7-244DE22AF508}"/>
                </a:ext>
              </a:extLst>
            </p:cNvPr>
            <p:cNvSpPr/>
            <p:nvPr/>
          </p:nvSpPr>
          <p:spPr>
            <a:xfrm rot="6116">
              <a:off x="2193947" y="3063936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3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sp>
        <p:nvSpPr>
          <p:cNvPr id="743" name="Google Shape;744;p16">
            <a:extLst>
              <a:ext uri="{FF2B5EF4-FFF2-40B4-BE49-F238E27FC236}">
                <a16:creationId xmlns:a16="http://schemas.microsoft.com/office/drawing/2014/main" id="{9FEE5F2A-8E4F-11AA-29F3-3AB6A4C62EF9}"/>
              </a:ext>
            </a:extLst>
          </p:cNvPr>
          <p:cNvSpPr/>
          <p:nvPr/>
        </p:nvSpPr>
        <p:spPr>
          <a:xfrm>
            <a:off x="7737455" y="5206016"/>
            <a:ext cx="2463546" cy="768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US" sz="2200">
                <a:solidFill>
                  <a:srgbClr val="123A3F"/>
                </a:solidFill>
                <a:latin typeface="+mj-lt"/>
                <a:ea typeface="Encode Sans Medium"/>
                <a:cs typeface="Encode Sans Medium"/>
                <a:sym typeface="Encode Sans Medium"/>
              </a:rPr>
              <a:t>Obfuscates &amp; fragments malware </a:t>
            </a:r>
            <a:endParaRPr lang="en-US" sz="220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pSp>
        <p:nvGrpSpPr>
          <p:cNvPr id="762" name="Group 761">
            <a:extLst>
              <a:ext uri="{FF2B5EF4-FFF2-40B4-BE49-F238E27FC236}">
                <a16:creationId xmlns:a16="http://schemas.microsoft.com/office/drawing/2014/main" id="{3C0CC0C6-57FF-92BF-B089-2B8122F16561}"/>
              </a:ext>
            </a:extLst>
          </p:cNvPr>
          <p:cNvGrpSpPr/>
          <p:nvPr/>
        </p:nvGrpSpPr>
        <p:grpSpPr>
          <a:xfrm>
            <a:off x="7270885" y="5261360"/>
            <a:ext cx="321660" cy="326027"/>
            <a:chOff x="2080749" y="3051448"/>
            <a:chExt cx="321660" cy="326027"/>
          </a:xfrm>
        </p:grpSpPr>
        <p:sp>
          <p:nvSpPr>
            <p:cNvPr id="763" name="Oval 762">
              <a:extLst>
                <a:ext uri="{FF2B5EF4-FFF2-40B4-BE49-F238E27FC236}">
                  <a16:creationId xmlns:a16="http://schemas.microsoft.com/office/drawing/2014/main" id="{9374373D-ABA2-9A17-75B2-DAE95D0C58C0}"/>
                </a:ext>
              </a:extLst>
            </p:cNvPr>
            <p:cNvSpPr/>
            <p:nvPr/>
          </p:nvSpPr>
          <p:spPr>
            <a:xfrm>
              <a:off x="2080749" y="3051448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64" name="Google Shape;239;p7">
              <a:extLst>
                <a:ext uri="{FF2B5EF4-FFF2-40B4-BE49-F238E27FC236}">
                  <a16:creationId xmlns:a16="http://schemas.microsoft.com/office/drawing/2014/main" id="{7D31D083-F2D9-F086-A986-C110806E15C3}"/>
                </a:ext>
              </a:extLst>
            </p:cNvPr>
            <p:cNvSpPr/>
            <p:nvPr/>
          </p:nvSpPr>
          <p:spPr>
            <a:xfrm rot="6116">
              <a:off x="2193947" y="3063936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4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  <p:sp>
        <p:nvSpPr>
          <p:cNvPr id="765" name="Google Shape;744;p16">
            <a:extLst>
              <a:ext uri="{FF2B5EF4-FFF2-40B4-BE49-F238E27FC236}">
                <a16:creationId xmlns:a16="http://schemas.microsoft.com/office/drawing/2014/main" id="{218DAA61-9381-93FC-9223-CFA846C98F6E}"/>
              </a:ext>
            </a:extLst>
          </p:cNvPr>
          <p:cNvSpPr/>
          <p:nvPr/>
        </p:nvSpPr>
        <p:spPr>
          <a:xfrm>
            <a:off x="13339019" y="5214976"/>
            <a:ext cx="1908918" cy="768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US" sz="2200">
                <a:solidFill>
                  <a:srgbClr val="123A3F"/>
                </a:solidFill>
                <a:latin typeface="+mj-lt"/>
                <a:ea typeface="Encode Sans Medium"/>
                <a:cs typeface="Encode Sans Medium"/>
                <a:sym typeface="Encode Sans Medium"/>
              </a:rPr>
              <a:t>Embedded in web content </a:t>
            </a:r>
            <a:endParaRPr lang="en-US" sz="220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pSp>
        <p:nvGrpSpPr>
          <p:cNvPr id="766" name="Group 765">
            <a:extLst>
              <a:ext uri="{FF2B5EF4-FFF2-40B4-BE49-F238E27FC236}">
                <a16:creationId xmlns:a16="http://schemas.microsoft.com/office/drawing/2014/main" id="{F85CA519-E690-D9C7-1775-D4F42808DB6A}"/>
              </a:ext>
            </a:extLst>
          </p:cNvPr>
          <p:cNvGrpSpPr/>
          <p:nvPr/>
        </p:nvGrpSpPr>
        <p:grpSpPr>
          <a:xfrm>
            <a:off x="12926129" y="5270320"/>
            <a:ext cx="321660" cy="326027"/>
            <a:chOff x="2080749" y="3051448"/>
            <a:chExt cx="321660" cy="326027"/>
          </a:xfrm>
        </p:grpSpPr>
        <p:sp>
          <p:nvSpPr>
            <p:cNvPr id="767" name="Oval 766">
              <a:extLst>
                <a:ext uri="{FF2B5EF4-FFF2-40B4-BE49-F238E27FC236}">
                  <a16:creationId xmlns:a16="http://schemas.microsoft.com/office/drawing/2014/main" id="{0973B633-DE48-B4C5-35CE-2EB41D775496}"/>
                </a:ext>
              </a:extLst>
            </p:cNvPr>
            <p:cNvSpPr/>
            <p:nvPr/>
          </p:nvSpPr>
          <p:spPr>
            <a:xfrm>
              <a:off x="2080749" y="3051448"/>
              <a:ext cx="321660" cy="326027"/>
            </a:xfrm>
            <a:prstGeom prst="ellipse">
              <a:avLst/>
            </a:prstGeom>
            <a:solidFill>
              <a:srgbClr val="0D45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68" name="Google Shape;239;p7">
              <a:extLst>
                <a:ext uri="{FF2B5EF4-FFF2-40B4-BE49-F238E27FC236}">
                  <a16:creationId xmlns:a16="http://schemas.microsoft.com/office/drawing/2014/main" id="{E55AA788-1C81-BA35-95D2-411F522110A4}"/>
                </a:ext>
              </a:extLst>
            </p:cNvPr>
            <p:cNvSpPr/>
            <p:nvPr/>
          </p:nvSpPr>
          <p:spPr>
            <a:xfrm rot="6116">
              <a:off x="2193947" y="3063936"/>
              <a:ext cx="82652" cy="1635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Encode Sans"/>
                <a:buNone/>
              </a:pPr>
              <a:r>
                <a:rPr lang="en-US" sz="1800" b="1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5</a:t>
              </a:r>
              <a:r>
                <a:rPr lang="en-US" sz="1800" b="1" i="0" u="none" strike="noStrike" cap="none">
                  <a:solidFill>
                    <a:srgbClr val="FFFFFF"/>
                  </a:solidFill>
                  <a:latin typeface="Poppins" pitchFamily="2" charset="77"/>
                  <a:ea typeface="Encode Sans"/>
                  <a:cs typeface="Poppins" pitchFamily="2" charset="77"/>
                  <a:sym typeface="Encode Sans"/>
                </a:rPr>
                <a:t> </a:t>
              </a:r>
              <a:endParaRPr sz="1800" b="0" i="0" u="none" strike="noStrike" cap="none">
                <a:solidFill>
                  <a:schemeClr val="dk1"/>
                </a:solidFill>
                <a:latin typeface="Poppins" pitchFamily="2" charset="77"/>
                <a:ea typeface="Calibri"/>
                <a:cs typeface="Poppins" pitchFamily="2" charset="77"/>
                <a:sym typeface="Calibri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" grpId="0"/>
      <p:bldP spid="751" grpId="0"/>
      <p:bldP spid="752" grpId="0"/>
      <p:bldP spid="760" grpId="0"/>
      <p:bldP spid="761" grpId="0"/>
      <p:bldP spid="749" grpId="0"/>
      <p:bldP spid="753" grpId="0"/>
      <p:bldP spid="27" grpId="0"/>
      <p:bldP spid="708" grpId="0"/>
      <p:bldP spid="743" grpId="0"/>
      <p:bldP spid="76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6">
          <a:extLst>
            <a:ext uri="{FF2B5EF4-FFF2-40B4-BE49-F238E27FC236}">
              <a16:creationId xmlns:a16="http://schemas.microsoft.com/office/drawing/2014/main" id="{FC03C136-B0F2-2E58-2490-A548F4365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788;p17" descr="preencoded.png">
            <a:extLst>
              <a:ext uri="{FF2B5EF4-FFF2-40B4-BE49-F238E27FC236}">
                <a16:creationId xmlns:a16="http://schemas.microsoft.com/office/drawing/2014/main" id="{E07974F4-BCB6-7E7E-921C-3624379CEAE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60853" y="2601727"/>
            <a:ext cx="3445692" cy="6491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Google Shape;770;p17" descr="preencoded.png">
            <a:extLst>
              <a:ext uri="{FF2B5EF4-FFF2-40B4-BE49-F238E27FC236}">
                <a16:creationId xmlns:a16="http://schemas.microsoft.com/office/drawing/2014/main" id="{EE437B01-5911-3CC1-E54E-EC1CE59F263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953599" y="315277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17" descr="preencoded.png">
            <a:extLst>
              <a:ext uri="{FF2B5EF4-FFF2-40B4-BE49-F238E27FC236}">
                <a16:creationId xmlns:a16="http://schemas.microsoft.com/office/drawing/2014/main" id="{5CC5B5D5-EC7F-2689-3885-5B777710EC8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315549" y="3533775"/>
            <a:ext cx="672005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p17" descr="preencoded.png">
            <a:extLst>
              <a:ext uri="{FF2B5EF4-FFF2-40B4-BE49-F238E27FC236}">
                <a16:creationId xmlns:a16="http://schemas.microsoft.com/office/drawing/2014/main" id="{69EA1515-1293-624B-D92F-813E93F2280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86996" y="7164976"/>
            <a:ext cx="1238250" cy="15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17" descr="preencoded.png">
            <a:extLst>
              <a:ext uri="{FF2B5EF4-FFF2-40B4-BE49-F238E27FC236}">
                <a16:creationId xmlns:a16="http://schemas.microsoft.com/office/drawing/2014/main" id="{D5C59FF4-B2A3-7DA7-D3A9-FDB3D178FF8B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685011" y="3343275"/>
            <a:ext cx="1038225" cy="9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17" descr="preencoded.png">
            <a:extLst>
              <a:ext uri="{FF2B5EF4-FFF2-40B4-BE49-F238E27FC236}">
                <a16:creationId xmlns:a16="http://schemas.microsoft.com/office/drawing/2014/main" id="{2DDBD1D5-328C-9273-2966-3286DAAD2DE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902802" y="3692872"/>
            <a:ext cx="607684" cy="608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17" descr="preencoded.png">
            <a:extLst>
              <a:ext uri="{FF2B5EF4-FFF2-40B4-BE49-F238E27FC236}">
                <a16:creationId xmlns:a16="http://schemas.microsoft.com/office/drawing/2014/main" id="{B7B93306-4CBD-7861-89C4-CCCFC8009B90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397977" y="7381875"/>
            <a:ext cx="755598" cy="99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17" descr="preencoded.png">
            <a:extLst>
              <a:ext uri="{FF2B5EF4-FFF2-40B4-BE49-F238E27FC236}">
                <a16:creationId xmlns:a16="http://schemas.microsoft.com/office/drawing/2014/main" id="{EB4569DC-D3B9-983C-BCD5-5F0BDDD29020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6198077" y="7381875"/>
            <a:ext cx="755598" cy="99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17" descr="preencoded.png">
            <a:extLst>
              <a:ext uri="{FF2B5EF4-FFF2-40B4-BE49-F238E27FC236}">
                <a16:creationId xmlns:a16="http://schemas.microsoft.com/office/drawing/2014/main" id="{719A7607-5CBA-A7B0-BAF0-0FD28980BDED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778977" y="5562600"/>
            <a:ext cx="755598" cy="99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17" descr="preencoded.png">
            <a:extLst>
              <a:ext uri="{FF2B5EF4-FFF2-40B4-BE49-F238E27FC236}">
                <a16:creationId xmlns:a16="http://schemas.microsoft.com/office/drawing/2014/main" id="{356F0D01-FFA7-7AF4-3D76-95490B862EF0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445602" y="7485125"/>
            <a:ext cx="517152" cy="510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17" descr="preencoded.png">
            <a:extLst>
              <a:ext uri="{FF2B5EF4-FFF2-40B4-BE49-F238E27FC236}">
                <a16:creationId xmlns:a16="http://schemas.microsoft.com/office/drawing/2014/main" id="{E1E40D8E-259F-7721-5CA7-A5E40005642A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6264417" y="7358602"/>
            <a:ext cx="612329" cy="611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17" descr="preencoded.png">
            <a:extLst>
              <a:ext uri="{FF2B5EF4-FFF2-40B4-BE49-F238E27FC236}">
                <a16:creationId xmlns:a16="http://schemas.microsoft.com/office/drawing/2014/main" id="{21CC23BF-B21C-B6C2-7B81-528DDC9484F5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5769452" y="5486400"/>
            <a:ext cx="652496" cy="6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17" descr="preencoded.png">
            <a:extLst>
              <a:ext uri="{FF2B5EF4-FFF2-40B4-BE49-F238E27FC236}">
                <a16:creationId xmlns:a16="http://schemas.microsoft.com/office/drawing/2014/main" id="{215673A3-F5B7-C24B-208E-D78DC9C7A01C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5483702" y="5505450"/>
            <a:ext cx="1322388" cy="1133475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17">
            <a:extLst>
              <a:ext uri="{FF2B5EF4-FFF2-40B4-BE49-F238E27FC236}">
                <a16:creationId xmlns:a16="http://schemas.microsoft.com/office/drawing/2014/main" id="{B798E77E-CB69-7EAF-59D9-2B5DE20EA58C}"/>
              </a:ext>
            </a:extLst>
          </p:cNvPr>
          <p:cNvSpPr/>
          <p:nvPr/>
        </p:nvSpPr>
        <p:spPr>
          <a:xfrm rot="-15220">
            <a:off x="20580187" y="11169697"/>
            <a:ext cx="139246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Clicks Ad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7">
            <a:extLst>
              <a:ext uri="{FF2B5EF4-FFF2-40B4-BE49-F238E27FC236}">
                <a16:creationId xmlns:a16="http://schemas.microsoft.com/office/drawing/2014/main" id="{2B33B154-0E54-6898-B531-537B9A2FD8E2}"/>
              </a:ext>
            </a:extLst>
          </p:cNvPr>
          <p:cNvSpPr/>
          <p:nvPr/>
        </p:nvSpPr>
        <p:spPr>
          <a:xfrm rot="21584780">
            <a:off x="23840470" y="2608368"/>
            <a:ext cx="300077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Client-side script </a:t>
            </a:r>
            <a:endParaRPr lang="en-IN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"/>
              <a:buNone/>
            </a:pPr>
            <a:r>
              <a:rPr lang="en-IN" sz="24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reassembles fragments</a:t>
            </a:r>
            <a:r>
              <a:rPr lang="en-IN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lang="en-IN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17">
            <a:extLst>
              <a:ext uri="{FF2B5EF4-FFF2-40B4-BE49-F238E27FC236}">
                <a16:creationId xmlns:a16="http://schemas.microsoft.com/office/drawing/2014/main" id="{116347E8-86D0-BDD3-5A88-6F8C02E5F4C8}"/>
              </a:ext>
            </a:extLst>
          </p:cNvPr>
          <p:cNvSpPr/>
          <p:nvPr/>
        </p:nvSpPr>
        <p:spPr>
          <a:xfrm rot="-15220">
            <a:off x="25958474" y="5619967"/>
            <a:ext cx="1613755" cy="580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Dropped to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device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p17">
            <a:extLst>
              <a:ext uri="{FF2B5EF4-FFF2-40B4-BE49-F238E27FC236}">
                <a16:creationId xmlns:a16="http://schemas.microsoft.com/office/drawing/2014/main" id="{5C74F3E8-E082-00C8-BECE-FB378A26A4BB}"/>
              </a:ext>
            </a:extLst>
          </p:cNvPr>
          <p:cNvSpPr/>
          <p:nvPr/>
        </p:nvSpPr>
        <p:spPr>
          <a:xfrm>
            <a:off x="626454" y="8808039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System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17">
            <a:extLst>
              <a:ext uri="{FF2B5EF4-FFF2-40B4-BE49-F238E27FC236}">
                <a16:creationId xmlns:a16="http://schemas.microsoft.com/office/drawing/2014/main" id="{8DA9F886-98A7-F86C-7C43-ED94332BC607}"/>
              </a:ext>
            </a:extLst>
          </p:cNvPr>
          <p:cNvSpPr/>
          <p:nvPr/>
        </p:nvSpPr>
        <p:spPr>
          <a:xfrm>
            <a:off x="14609107" y="4430348"/>
            <a:ext cx="3195073" cy="249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copilot.microsof</a:t>
            </a: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ł</a:t>
            </a: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.com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17">
            <a:extLst>
              <a:ext uri="{FF2B5EF4-FFF2-40B4-BE49-F238E27FC236}">
                <a16:creationId xmlns:a16="http://schemas.microsoft.com/office/drawing/2014/main" id="{2E0AA9B8-5C05-868D-07B8-5F4301EB7E36}"/>
              </a:ext>
            </a:extLst>
          </p:cNvPr>
          <p:cNvSpPr/>
          <p:nvPr/>
        </p:nvSpPr>
        <p:spPr>
          <a:xfrm>
            <a:off x="26715474" y="4705350"/>
            <a:ext cx="1933575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500"/>
              <a:buFont typeface="Inter SemiBold"/>
              <a:buNone/>
            </a:pP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EICAR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17">
            <a:extLst>
              <a:ext uri="{FF2B5EF4-FFF2-40B4-BE49-F238E27FC236}">
                <a16:creationId xmlns:a16="http://schemas.microsoft.com/office/drawing/2014/main" id="{23589C15-3FAC-A688-4FE9-B3E7BADB7F16}"/>
              </a:ext>
            </a:extLst>
          </p:cNvPr>
          <p:cNvSpPr/>
          <p:nvPr/>
        </p:nvSpPr>
        <p:spPr>
          <a:xfrm>
            <a:off x="15502752" y="7924800"/>
            <a:ext cx="6286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59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Encode Sans"/>
              <a:buNone/>
            </a:pPr>
            <a:r>
              <a:rPr lang="en-US" sz="135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HTML </a:t>
            </a:r>
            <a:endParaRPr sz="135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5" name="Google Shape;815;p17">
            <a:extLst>
              <a:ext uri="{FF2B5EF4-FFF2-40B4-BE49-F238E27FC236}">
                <a16:creationId xmlns:a16="http://schemas.microsoft.com/office/drawing/2014/main" id="{59E3843B-1F2E-EEAB-E7B6-613648D127CA}"/>
              </a:ext>
            </a:extLst>
          </p:cNvPr>
          <p:cNvSpPr/>
          <p:nvPr/>
        </p:nvSpPr>
        <p:spPr>
          <a:xfrm>
            <a:off x="16369527" y="7924800"/>
            <a:ext cx="40957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59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Encode Sans"/>
              <a:buNone/>
            </a:pPr>
            <a:r>
              <a:rPr lang="en-US" sz="135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CSS </a:t>
            </a:r>
            <a:endParaRPr sz="135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p17">
            <a:extLst>
              <a:ext uri="{FF2B5EF4-FFF2-40B4-BE49-F238E27FC236}">
                <a16:creationId xmlns:a16="http://schemas.microsoft.com/office/drawing/2014/main" id="{B22CB72C-0737-320E-4636-450613AAC04E}"/>
              </a:ext>
            </a:extLst>
          </p:cNvPr>
          <p:cNvSpPr/>
          <p:nvPr/>
        </p:nvSpPr>
        <p:spPr>
          <a:xfrm>
            <a:off x="15979002" y="6105525"/>
            <a:ext cx="4381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59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Encode Sans"/>
              <a:buNone/>
            </a:pPr>
            <a:r>
              <a:rPr lang="en-US" sz="135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SVG </a:t>
            </a:r>
            <a:endParaRPr sz="135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34AE46-D801-046A-5C32-DB7380A4B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i="0" u="none" strike="noStrike" cap="none" spc="300">
                <a:solidFill>
                  <a:srgbClr val="D2E3EB"/>
                </a:solidFill>
                <a:latin typeface="Aptos Display" panose="020B0004020202020204" pitchFamily="34" charset="0"/>
                <a:ea typeface="Encode Sans"/>
                <a:cs typeface="Encode Sans"/>
                <a:sym typeface="Encode Sans"/>
              </a:rPr>
              <a:t>Last Mile Reassembly Outsmarts Anti-virus</a:t>
            </a:r>
            <a:endParaRPr lang="en-GB" spc="300"/>
          </a:p>
        </p:txBody>
      </p:sp>
      <p:pic>
        <p:nvPicPr>
          <p:cNvPr id="3" name="Google Shape;828;p18" descr="preencoded.png">
            <a:extLst>
              <a:ext uri="{FF2B5EF4-FFF2-40B4-BE49-F238E27FC236}">
                <a16:creationId xmlns:a16="http://schemas.microsoft.com/office/drawing/2014/main" id="{F96420EE-1B67-95A8-147B-69ABF3E619D9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61975" y="2438400"/>
            <a:ext cx="2208594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850;p18" descr="preencoded.png">
            <a:extLst>
              <a:ext uri="{FF2B5EF4-FFF2-40B4-BE49-F238E27FC236}">
                <a16:creationId xmlns:a16="http://schemas.microsoft.com/office/drawing/2014/main" id="{182F0665-8041-3F27-3025-D08126E66342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323975" y="3467100"/>
            <a:ext cx="714447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857;p18">
            <a:extLst>
              <a:ext uri="{FF2B5EF4-FFF2-40B4-BE49-F238E27FC236}">
                <a16:creationId xmlns:a16="http://schemas.microsoft.com/office/drawing/2014/main" id="{57D4E262-0D08-3795-3838-C563F5E4FE6E}"/>
              </a:ext>
            </a:extLst>
          </p:cNvPr>
          <p:cNvSpPr/>
          <p:nvPr/>
        </p:nvSpPr>
        <p:spPr>
          <a:xfrm>
            <a:off x="762000" y="4895850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Victim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759;p16">
            <a:extLst>
              <a:ext uri="{FF2B5EF4-FFF2-40B4-BE49-F238E27FC236}">
                <a16:creationId xmlns:a16="http://schemas.microsoft.com/office/drawing/2014/main" id="{9E514EAA-A361-5400-9DBE-257B9D417D5A}"/>
              </a:ext>
            </a:extLst>
          </p:cNvPr>
          <p:cNvSpPr/>
          <p:nvPr/>
        </p:nvSpPr>
        <p:spPr>
          <a:xfrm rot="21369914">
            <a:off x="20647905" y="10601333"/>
            <a:ext cx="74241" cy="1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Encode Sans"/>
              <a:buNone/>
            </a:pPr>
            <a:r>
              <a:rPr lang="en-US" sz="9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2</a:t>
            </a:r>
            <a:endParaRPr sz="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15" name="Straight Arrow Connector 20">
            <a:extLst>
              <a:ext uri="{FF2B5EF4-FFF2-40B4-BE49-F238E27FC236}">
                <a16:creationId xmlns:a16="http://schemas.microsoft.com/office/drawing/2014/main" id="{F8DD9404-DC99-727C-C667-8ACDF836F949}"/>
              </a:ext>
            </a:extLst>
          </p:cNvPr>
          <p:cNvCxnSpPr>
            <a:cxnSpLocks/>
          </p:cNvCxnSpPr>
          <p:nvPr/>
        </p:nvCxnSpPr>
        <p:spPr>
          <a:xfrm>
            <a:off x="19938943" y="9799641"/>
            <a:ext cx="2421372" cy="1857375"/>
          </a:xfrm>
          <a:prstGeom prst="bentConnector3">
            <a:avLst>
              <a:gd name="adj1" fmla="val 847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783" name="Google Shape;783;p17" descr="preencoded.png">
            <a:extLst>
              <a:ext uri="{FF2B5EF4-FFF2-40B4-BE49-F238E27FC236}">
                <a16:creationId xmlns:a16="http://schemas.microsoft.com/office/drawing/2014/main" id="{AEB23350-41B3-511C-D34E-00E85B792A43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008813" y="3343275"/>
            <a:ext cx="1038225" cy="9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p17" descr="preencoded.png">
            <a:extLst>
              <a:ext uri="{FF2B5EF4-FFF2-40B4-BE49-F238E27FC236}">
                <a16:creationId xmlns:a16="http://schemas.microsoft.com/office/drawing/2014/main" id="{DA5BB4B6-2A52-6B7E-35E3-E3F9DA8006F3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448234" y="3795247"/>
            <a:ext cx="209289" cy="112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17" descr="preencoded.png">
            <a:extLst>
              <a:ext uri="{FF2B5EF4-FFF2-40B4-BE49-F238E27FC236}">
                <a16:creationId xmlns:a16="http://schemas.microsoft.com/office/drawing/2014/main" id="{760F94B2-049A-A1E5-2ECC-02FC813E0C8A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8277044" y="3724275"/>
            <a:ext cx="45720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17" descr="preencoded.png">
            <a:extLst>
              <a:ext uri="{FF2B5EF4-FFF2-40B4-BE49-F238E27FC236}">
                <a16:creationId xmlns:a16="http://schemas.microsoft.com/office/drawing/2014/main" id="{03ABFE04-7C3C-7FC9-319A-F8167D450BC5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448234" y="3938792"/>
            <a:ext cx="209289" cy="3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17" descr="preencoded.png">
            <a:extLst>
              <a:ext uri="{FF2B5EF4-FFF2-40B4-BE49-F238E27FC236}">
                <a16:creationId xmlns:a16="http://schemas.microsoft.com/office/drawing/2014/main" id="{3B852439-247F-C0D3-73E0-9DA2BC60EA0A}"/>
              </a:ext>
            </a:extLst>
          </p:cNvPr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448234" y="4001412"/>
            <a:ext cx="209289" cy="3131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1EF245A-8DD5-1645-11B7-F1F3044C2715}"/>
              </a:ext>
            </a:extLst>
          </p:cNvPr>
          <p:cNvCxnSpPr>
            <a:cxnSpLocks/>
          </p:cNvCxnSpPr>
          <p:nvPr/>
        </p:nvCxnSpPr>
        <p:spPr>
          <a:xfrm>
            <a:off x="2942661" y="3863666"/>
            <a:ext cx="4755997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44AE5D8-E877-CFFA-1DAD-ED3649049266}"/>
              </a:ext>
            </a:extLst>
          </p:cNvPr>
          <p:cNvCxnSpPr>
            <a:cxnSpLocks/>
          </p:cNvCxnSpPr>
          <p:nvPr/>
        </p:nvCxnSpPr>
        <p:spPr>
          <a:xfrm flipV="1">
            <a:off x="23986757" y="3903338"/>
            <a:ext cx="2659237" cy="9509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68" name="Straight Arrow Connector 767">
            <a:extLst>
              <a:ext uri="{FF2B5EF4-FFF2-40B4-BE49-F238E27FC236}">
                <a16:creationId xmlns:a16="http://schemas.microsoft.com/office/drawing/2014/main" id="{DCB83081-C536-9925-8154-B446A3343E49}"/>
              </a:ext>
            </a:extLst>
          </p:cNvPr>
          <p:cNvCxnSpPr>
            <a:cxnSpLocks/>
          </p:cNvCxnSpPr>
          <p:nvPr/>
        </p:nvCxnSpPr>
        <p:spPr>
          <a:xfrm flipV="1">
            <a:off x="15578452" y="4781550"/>
            <a:ext cx="13950" cy="2325645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69" name="Straight Arrow Connector 768">
            <a:extLst>
              <a:ext uri="{FF2B5EF4-FFF2-40B4-BE49-F238E27FC236}">
                <a16:creationId xmlns:a16="http://schemas.microsoft.com/office/drawing/2014/main" id="{E01E749C-22DE-1BF6-5B05-6F4148C02234}"/>
              </a:ext>
            </a:extLst>
          </p:cNvPr>
          <p:cNvCxnSpPr>
            <a:cxnSpLocks/>
          </p:cNvCxnSpPr>
          <p:nvPr/>
        </p:nvCxnSpPr>
        <p:spPr>
          <a:xfrm flipH="1">
            <a:off x="16711370" y="4854597"/>
            <a:ext cx="3421" cy="2247747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0" name="Google Shape;811;p17">
            <a:extLst>
              <a:ext uri="{FF2B5EF4-FFF2-40B4-BE49-F238E27FC236}">
                <a16:creationId xmlns:a16="http://schemas.microsoft.com/office/drawing/2014/main" id="{CF4CA7FD-2495-3B4D-D3E4-936DA24FF319}"/>
              </a:ext>
            </a:extLst>
          </p:cNvPr>
          <p:cNvSpPr/>
          <p:nvPr/>
        </p:nvSpPr>
        <p:spPr>
          <a:xfrm>
            <a:off x="7490654" y="4410075"/>
            <a:ext cx="211264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biznews.com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0074C88-4732-0175-9E35-DC1EDE398C6A}"/>
              </a:ext>
            </a:extLst>
          </p:cNvPr>
          <p:cNvCxnSpPr>
            <a:cxnSpLocks/>
          </p:cNvCxnSpPr>
          <p:nvPr/>
        </p:nvCxnSpPr>
        <p:spPr>
          <a:xfrm>
            <a:off x="9353550" y="3863666"/>
            <a:ext cx="4755997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743ADD7-EA95-F754-6603-E2ABE722CDF7}"/>
              </a:ext>
            </a:extLst>
          </p:cNvPr>
          <p:cNvCxnSpPr>
            <a:cxnSpLocks/>
          </p:cNvCxnSpPr>
          <p:nvPr/>
        </p:nvCxnSpPr>
        <p:spPr>
          <a:xfrm flipH="1">
            <a:off x="9446954" y="7995847"/>
            <a:ext cx="4755997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6" name="Google Shape;770;p17" descr="preencoded.png">
            <a:extLst>
              <a:ext uri="{FF2B5EF4-FFF2-40B4-BE49-F238E27FC236}">
                <a16:creationId xmlns:a16="http://schemas.microsoft.com/office/drawing/2014/main" id="{DB6B8BD9-3E43-E728-EA12-051789A4415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42551" y="7255464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771;p17" descr="preencoded.png">
            <a:extLst>
              <a:ext uri="{FF2B5EF4-FFF2-40B4-BE49-F238E27FC236}">
                <a16:creationId xmlns:a16="http://schemas.microsoft.com/office/drawing/2014/main" id="{82911F3A-5A37-0CBA-19A7-8832D7F81A9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20923" y="7636464"/>
            <a:ext cx="672005" cy="6286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813;p17">
            <a:extLst>
              <a:ext uri="{FF2B5EF4-FFF2-40B4-BE49-F238E27FC236}">
                <a16:creationId xmlns:a16="http://schemas.microsoft.com/office/drawing/2014/main" id="{D57EF30F-36E9-62E4-F3F9-9557A401C8D4}"/>
              </a:ext>
            </a:extLst>
          </p:cNvPr>
          <p:cNvSpPr/>
          <p:nvPr/>
        </p:nvSpPr>
        <p:spPr>
          <a:xfrm>
            <a:off x="7561137" y="8808039"/>
            <a:ext cx="1933575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500"/>
              <a:buFont typeface="Inter SemiBold"/>
              <a:buNone/>
            </a:pP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EICAR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803;p17">
            <a:extLst>
              <a:ext uri="{FF2B5EF4-FFF2-40B4-BE49-F238E27FC236}">
                <a16:creationId xmlns:a16="http://schemas.microsoft.com/office/drawing/2014/main" id="{EE79F628-6C82-C63A-9047-6AC60957DC0D}"/>
              </a:ext>
            </a:extLst>
          </p:cNvPr>
          <p:cNvSpPr/>
          <p:nvPr/>
        </p:nvSpPr>
        <p:spPr>
          <a:xfrm rot="21584780">
            <a:off x="10142689" y="7030174"/>
            <a:ext cx="36622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Client-side script </a:t>
            </a:r>
            <a:endParaRPr lang="en-IN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"/>
              <a:buNone/>
            </a:pPr>
            <a:r>
              <a:rPr lang="en-IN" sz="24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reassembles fragments</a:t>
            </a:r>
            <a:r>
              <a:rPr lang="en-IN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lang="en-IN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93EAC6F-27CB-2CCE-708C-1D30436E567E}"/>
              </a:ext>
            </a:extLst>
          </p:cNvPr>
          <p:cNvCxnSpPr>
            <a:cxnSpLocks/>
          </p:cNvCxnSpPr>
          <p:nvPr/>
        </p:nvCxnSpPr>
        <p:spPr>
          <a:xfrm flipH="1">
            <a:off x="2734657" y="8034337"/>
            <a:ext cx="4755997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Google Shape;804;p17">
            <a:extLst>
              <a:ext uri="{FF2B5EF4-FFF2-40B4-BE49-F238E27FC236}">
                <a16:creationId xmlns:a16="http://schemas.microsoft.com/office/drawing/2014/main" id="{95A6946F-AF8B-DF96-423B-28BE80324935}"/>
              </a:ext>
            </a:extLst>
          </p:cNvPr>
          <p:cNvSpPr/>
          <p:nvPr/>
        </p:nvSpPr>
        <p:spPr>
          <a:xfrm rot="21584780">
            <a:off x="3866622" y="7547767"/>
            <a:ext cx="2482676" cy="580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Dropped to device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01;p17">
            <a:extLst>
              <a:ext uri="{FF2B5EF4-FFF2-40B4-BE49-F238E27FC236}">
                <a16:creationId xmlns:a16="http://schemas.microsoft.com/office/drawing/2014/main" id="{0AFFA0F4-489E-D209-7288-D3700B65362D}"/>
              </a:ext>
            </a:extLst>
          </p:cNvPr>
          <p:cNvSpPr/>
          <p:nvPr/>
        </p:nvSpPr>
        <p:spPr>
          <a:xfrm rot="21584780">
            <a:off x="3953969" y="3314185"/>
            <a:ext cx="2777568" cy="3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Visits News Website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802;p17">
            <a:extLst>
              <a:ext uri="{FF2B5EF4-FFF2-40B4-BE49-F238E27FC236}">
                <a16:creationId xmlns:a16="http://schemas.microsoft.com/office/drawing/2014/main" id="{9DF02159-A394-649C-990A-8D2438CB48F8}"/>
              </a:ext>
            </a:extLst>
          </p:cNvPr>
          <p:cNvSpPr/>
          <p:nvPr/>
        </p:nvSpPr>
        <p:spPr>
          <a:xfrm rot="21584780">
            <a:off x="11035319" y="3338129"/>
            <a:ext cx="139246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Clicks Ad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84215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6" grpId="0"/>
      <p:bldP spid="812" grpId="0"/>
      <p:bldP spid="814" grpId="0"/>
      <p:bldP spid="815" grpId="0"/>
      <p:bldP spid="816" grpId="0"/>
      <p:bldP spid="18" grpId="0"/>
      <p:bldP spid="21" grpId="0"/>
      <p:bldP spid="24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6">
          <a:extLst>
            <a:ext uri="{FF2B5EF4-FFF2-40B4-BE49-F238E27FC236}">
              <a16:creationId xmlns:a16="http://schemas.microsoft.com/office/drawing/2014/main" id="{5B8B18AF-C4C9-DFDD-922B-AEF66E78D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7" name="Google Shape;550;p13" descr="preencoded.png">
            <a:extLst>
              <a:ext uri="{FF2B5EF4-FFF2-40B4-BE49-F238E27FC236}">
                <a16:creationId xmlns:a16="http://schemas.microsoft.com/office/drawing/2014/main" id="{7AC344C0-DC5B-4D32-E78F-694C6F902B2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30972" y="2180612"/>
            <a:ext cx="3766420" cy="608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Google Shape;770;p17" descr="preencoded.png">
            <a:extLst>
              <a:ext uri="{FF2B5EF4-FFF2-40B4-BE49-F238E27FC236}">
                <a16:creationId xmlns:a16="http://schemas.microsoft.com/office/drawing/2014/main" id="{1E880F53-CBCF-4A46-AD8C-4B568B3B669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953599" y="315277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17" descr="preencoded.png">
            <a:extLst>
              <a:ext uri="{FF2B5EF4-FFF2-40B4-BE49-F238E27FC236}">
                <a16:creationId xmlns:a16="http://schemas.microsoft.com/office/drawing/2014/main" id="{189FBEA6-E659-415E-8BDC-52AC7F6B0EC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315549" y="3533775"/>
            <a:ext cx="672005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17" descr="preencoded.png">
            <a:extLst>
              <a:ext uri="{FF2B5EF4-FFF2-40B4-BE49-F238E27FC236}">
                <a16:creationId xmlns:a16="http://schemas.microsoft.com/office/drawing/2014/main" id="{6A3B44FF-D7D4-3179-B502-6B77D861170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460853" y="2601727"/>
            <a:ext cx="3445692" cy="6491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17" descr="preencoded.png">
            <a:extLst>
              <a:ext uri="{FF2B5EF4-FFF2-40B4-BE49-F238E27FC236}">
                <a16:creationId xmlns:a16="http://schemas.microsoft.com/office/drawing/2014/main" id="{A27E5FEF-7C53-7D4B-25B3-3A9797D9FF1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685011" y="3343275"/>
            <a:ext cx="1038225" cy="9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17" descr="preencoded.png">
            <a:extLst>
              <a:ext uri="{FF2B5EF4-FFF2-40B4-BE49-F238E27FC236}">
                <a16:creationId xmlns:a16="http://schemas.microsoft.com/office/drawing/2014/main" id="{C30BC39C-31DD-ECAA-A597-1AD119B0B80F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902802" y="3692872"/>
            <a:ext cx="607684" cy="608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17" descr="preencoded.png">
            <a:extLst>
              <a:ext uri="{FF2B5EF4-FFF2-40B4-BE49-F238E27FC236}">
                <a16:creationId xmlns:a16="http://schemas.microsoft.com/office/drawing/2014/main" id="{810B0DB2-DDA1-3455-DBD2-C1FF9EAD3B69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397977" y="7381875"/>
            <a:ext cx="755598" cy="99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17" descr="preencoded.png">
            <a:extLst>
              <a:ext uri="{FF2B5EF4-FFF2-40B4-BE49-F238E27FC236}">
                <a16:creationId xmlns:a16="http://schemas.microsoft.com/office/drawing/2014/main" id="{C5330750-51A5-09FF-DFD3-2FA9F1C6AB77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6198077" y="7381875"/>
            <a:ext cx="755598" cy="99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17" descr="preencoded.png">
            <a:extLst>
              <a:ext uri="{FF2B5EF4-FFF2-40B4-BE49-F238E27FC236}">
                <a16:creationId xmlns:a16="http://schemas.microsoft.com/office/drawing/2014/main" id="{4ACC328F-4E9B-6AE1-B8AF-7319F81E7FB1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778977" y="5562600"/>
            <a:ext cx="755598" cy="99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17" descr="preencoded.png">
            <a:extLst>
              <a:ext uri="{FF2B5EF4-FFF2-40B4-BE49-F238E27FC236}">
                <a16:creationId xmlns:a16="http://schemas.microsoft.com/office/drawing/2014/main" id="{896AEEF3-8DCC-45A7-97FA-838AFC53E2F6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445602" y="7485125"/>
            <a:ext cx="517152" cy="510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17" descr="preencoded.png">
            <a:extLst>
              <a:ext uri="{FF2B5EF4-FFF2-40B4-BE49-F238E27FC236}">
                <a16:creationId xmlns:a16="http://schemas.microsoft.com/office/drawing/2014/main" id="{5649BAC2-2D77-E27E-EA62-16E59A8F0C0F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6264417" y="7358602"/>
            <a:ext cx="612329" cy="611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17" descr="preencoded.png">
            <a:extLst>
              <a:ext uri="{FF2B5EF4-FFF2-40B4-BE49-F238E27FC236}">
                <a16:creationId xmlns:a16="http://schemas.microsoft.com/office/drawing/2014/main" id="{B1CE18C4-8996-3399-8D24-6E754805976D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5769452" y="5486400"/>
            <a:ext cx="652496" cy="6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17" descr="preencoded.png">
            <a:extLst>
              <a:ext uri="{FF2B5EF4-FFF2-40B4-BE49-F238E27FC236}">
                <a16:creationId xmlns:a16="http://schemas.microsoft.com/office/drawing/2014/main" id="{08A5DD17-88A5-77DC-C12C-001D9948BDF9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5483702" y="5505450"/>
            <a:ext cx="1322388" cy="1133475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17">
            <a:extLst>
              <a:ext uri="{FF2B5EF4-FFF2-40B4-BE49-F238E27FC236}">
                <a16:creationId xmlns:a16="http://schemas.microsoft.com/office/drawing/2014/main" id="{CC568D9A-E53F-1E3C-3368-BEA5FD48889C}"/>
              </a:ext>
            </a:extLst>
          </p:cNvPr>
          <p:cNvSpPr/>
          <p:nvPr/>
        </p:nvSpPr>
        <p:spPr>
          <a:xfrm rot="-15220">
            <a:off x="20580187" y="11169697"/>
            <a:ext cx="139246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Clicks Ad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7">
            <a:extLst>
              <a:ext uri="{FF2B5EF4-FFF2-40B4-BE49-F238E27FC236}">
                <a16:creationId xmlns:a16="http://schemas.microsoft.com/office/drawing/2014/main" id="{BCF1C9A2-D6AB-72C2-CC49-7E4461BD14A7}"/>
              </a:ext>
            </a:extLst>
          </p:cNvPr>
          <p:cNvSpPr/>
          <p:nvPr/>
        </p:nvSpPr>
        <p:spPr>
          <a:xfrm rot="21584780">
            <a:off x="23840470" y="2608368"/>
            <a:ext cx="300077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Client-side script </a:t>
            </a:r>
            <a:endParaRPr lang="en-IN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"/>
              <a:buNone/>
            </a:pPr>
            <a:r>
              <a:rPr lang="en-IN" sz="24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reassembles fragments</a:t>
            </a:r>
            <a:r>
              <a:rPr lang="en-IN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lang="en-IN"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17">
            <a:extLst>
              <a:ext uri="{FF2B5EF4-FFF2-40B4-BE49-F238E27FC236}">
                <a16:creationId xmlns:a16="http://schemas.microsoft.com/office/drawing/2014/main" id="{E674C280-C04E-46FD-7566-843E8A75F5BD}"/>
              </a:ext>
            </a:extLst>
          </p:cNvPr>
          <p:cNvSpPr/>
          <p:nvPr/>
        </p:nvSpPr>
        <p:spPr>
          <a:xfrm rot="-15220">
            <a:off x="25958474" y="5619967"/>
            <a:ext cx="1613755" cy="580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Dropped to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device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17">
            <a:extLst>
              <a:ext uri="{FF2B5EF4-FFF2-40B4-BE49-F238E27FC236}">
                <a16:creationId xmlns:a16="http://schemas.microsoft.com/office/drawing/2014/main" id="{65645B85-0E2C-8144-ABAF-C2E5EA7C6541}"/>
              </a:ext>
            </a:extLst>
          </p:cNvPr>
          <p:cNvSpPr/>
          <p:nvPr/>
        </p:nvSpPr>
        <p:spPr>
          <a:xfrm>
            <a:off x="14609107" y="4430348"/>
            <a:ext cx="3195073" cy="249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copilot.microsof</a:t>
            </a: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ł</a:t>
            </a: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.com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17">
            <a:extLst>
              <a:ext uri="{FF2B5EF4-FFF2-40B4-BE49-F238E27FC236}">
                <a16:creationId xmlns:a16="http://schemas.microsoft.com/office/drawing/2014/main" id="{01D8221A-3FF2-2226-18FA-8164D12E3B86}"/>
              </a:ext>
            </a:extLst>
          </p:cNvPr>
          <p:cNvSpPr/>
          <p:nvPr/>
        </p:nvSpPr>
        <p:spPr>
          <a:xfrm>
            <a:off x="26715474" y="4705350"/>
            <a:ext cx="1933575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500"/>
              <a:buFont typeface="Inter SemiBold"/>
              <a:buNone/>
            </a:pP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EICAR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17">
            <a:extLst>
              <a:ext uri="{FF2B5EF4-FFF2-40B4-BE49-F238E27FC236}">
                <a16:creationId xmlns:a16="http://schemas.microsoft.com/office/drawing/2014/main" id="{D850EF69-E528-520F-F1B5-AE78DED21A5B}"/>
              </a:ext>
            </a:extLst>
          </p:cNvPr>
          <p:cNvSpPr/>
          <p:nvPr/>
        </p:nvSpPr>
        <p:spPr>
          <a:xfrm>
            <a:off x="15502752" y="7924800"/>
            <a:ext cx="6286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59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Encode Sans"/>
              <a:buNone/>
            </a:pPr>
            <a:r>
              <a:rPr lang="en-US" sz="135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HTML </a:t>
            </a:r>
            <a:endParaRPr sz="135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5" name="Google Shape;815;p17">
            <a:extLst>
              <a:ext uri="{FF2B5EF4-FFF2-40B4-BE49-F238E27FC236}">
                <a16:creationId xmlns:a16="http://schemas.microsoft.com/office/drawing/2014/main" id="{DF5239DF-844F-3A24-772C-1B829543806B}"/>
              </a:ext>
            </a:extLst>
          </p:cNvPr>
          <p:cNvSpPr/>
          <p:nvPr/>
        </p:nvSpPr>
        <p:spPr>
          <a:xfrm>
            <a:off x="16369527" y="7924800"/>
            <a:ext cx="409575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59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Encode Sans"/>
              <a:buNone/>
            </a:pPr>
            <a:r>
              <a:rPr lang="en-US" sz="135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CSS </a:t>
            </a:r>
            <a:endParaRPr sz="135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p17">
            <a:extLst>
              <a:ext uri="{FF2B5EF4-FFF2-40B4-BE49-F238E27FC236}">
                <a16:creationId xmlns:a16="http://schemas.microsoft.com/office/drawing/2014/main" id="{A1435253-1BB0-CF14-570F-2D2C9490D24F}"/>
              </a:ext>
            </a:extLst>
          </p:cNvPr>
          <p:cNvSpPr/>
          <p:nvPr/>
        </p:nvSpPr>
        <p:spPr>
          <a:xfrm>
            <a:off x="15979002" y="6105525"/>
            <a:ext cx="438150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59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Encode Sans"/>
              <a:buNone/>
            </a:pPr>
            <a:r>
              <a:rPr lang="en-US" sz="135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SVG </a:t>
            </a:r>
            <a:endParaRPr sz="135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BF2BD7-0218-BAE2-3DE8-E046D6A38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i="0" u="none" strike="noStrike" cap="none" spc="300">
                <a:solidFill>
                  <a:srgbClr val="D2E3EB"/>
                </a:solidFill>
                <a:latin typeface="Aptos Display" panose="020B0004020202020204" pitchFamily="34" charset="0"/>
                <a:ea typeface="Encode Sans"/>
                <a:cs typeface="Encode Sans"/>
                <a:sym typeface="Encode Sans"/>
              </a:rPr>
              <a:t>SafeSquid’s Malware Defense</a:t>
            </a:r>
            <a:endParaRPr lang="en-GB" spc="300"/>
          </a:p>
        </p:txBody>
      </p:sp>
      <p:sp>
        <p:nvSpPr>
          <p:cNvPr id="10" name="Google Shape;759;p16">
            <a:extLst>
              <a:ext uri="{FF2B5EF4-FFF2-40B4-BE49-F238E27FC236}">
                <a16:creationId xmlns:a16="http://schemas.microsoft.com/office/drawing/2014/main" id="{42ABE194-A12F-CB4A-894F-38B773E9FD80}"/>
              </a:ext>
            </a:extLst>
          </p:cNvPr>
          <p:cNvSpPr/>
          <p:nvPr/>
        </p:nvSpPr>
        <p:spPr>
          <a:xfrm rot="21369914">
            <a:off x="20647905" y="10601333"/>
            <a:ext cx="74241" cy="1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Encode Sans"/>
              <a:buNone/>
            </a:pPr>
            <a:r>
              <a:rPr lang="en-US" sz="9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2</a:t>
            </a:r>
            <a:endParaRPr sz="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15" name="Straight Arrow Connector 20">
            <a:extLst>
              <a:ext uri="{FF2B5EF4-FFF2-40B4-BE49-F238E27FC236}">
                <a16:creationId xmlns:a16="http://schemas.microsoft.com/office/drawing/2014/main" id="{634AAD40-0178-66D7-7163-D7AD3CAECF46}"/>
              </a:ext>
            </a:extLst>
          </p:cNvPr>
          <p:cNvCxnSpPr>
            <a:cxnSpLocks/>
          </p:cNvCxnSpPr>
          <p:nvPr/>
        </p:nvCxnSpPr>
        <p:spPr>
          <a:xfrm>
            <a:off x="19938943" y="9799641"/>
            <a:ext cx="2421372" cy="1857375"/>
          </a:xfrm>
          <a:prstGeom prst="bentConnector3">
            <a:avLst>
              <a:gd name="adj1" fmla="val 847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34F7C08-6989-AF5E-14F6-9893098E6740}"/>
              </a:ext>
            </a:extLst>
          </p:cNvPr>
          <p:cNvCxnSpPr>
            <a:cxnSpLocks/>
          </p:cNvCxnSpPr>
          <p:nvPr/>
        </p:nvCxnSpPr>
        <p:spPr>
          <a:xfrm flipV="1">
            <a:off x="23986757" y="3903338"/>
            <a:ext cx="2659237" cy="9509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68" name="Straight Arrow Connector 767">
            <a:extLst>
              <a:ext uri="{FF2B5EF4-FFF2-40B4-BE49-F238E27FC236}">
                <a16:creationId xmlns:a16="http://schemas.microsoft.com/office/drawing/2014/main" id="{A1AEDFC2-29BE-6304-93B1-DD6E2115EA8F}"/>
              </a:ext>
            </a:extLst>
          </p:cNvPr>
          <p:cNvCxnSpPr>
            <a:cxnSpLocks/>
          </p:cNvCxnSpPr>
          <p:nvPr/>
        </p:nvCxnSpPr>
        <p:spPr>
          <a:xfrm flipV="1">
            <a:off x="15578452" y="4781550"/>
            <a:ext cx="13950" cy="2325645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69" name="Straight Arrow Connector 768">
            <a:extLst>
              <a:ext uri="{FF2B5EF4-FFF2-40B4-BE49-F238E27FC236}">
                <a16:creationId xmlns:a16="http://schemas.microsoft.com/office/drawing/2014/main" id="{633FA874-8B0E-9D2E-E90F-AD9C27F9EFDA}"/>
              </a:ext>
            </a:extLst>
          </p:cNvPr>
          <p:cNvCxnSpPr>
            <a:cxnSpLocks/>
          </p:cNvCxnSpPr>
          <p:nvPr/>
        </p:nvCxnSpPr>
        <p:spPr>
          <a:xfrm flipH="1">
            <a:off x="16711370" y="4854597"/>
            <a:ext cx="3421" cy="2247747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E06F0DF-965E-048F-3F9C-0E0EB3BF858E}"/>
              </a:ext>
            </a:extLst>
          </p:cNvPr>
          <p:cNvCxnSpPr>
            <a:cxnSpLocks/>
          </p:cNvCxnSpPr>
          <p:nvPr/>
        </p:nvCxnSpPr>
        <p:spPr>
          <a:xfrm flipH="1">
            <a:off x="2942661" y="7995847"/>
            <a:ext cx="11260290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7" name="Google Shape;843;p18" descr="preencoded.png">
            <a:extLst>
              <a:ext uri="{FF2B5EF4-FFF2-40B4-BE49-F238E27FC236}">
                <a16:creationId xmlns:a16="http://schemas.microsoft.com/office/drawing/2014/main" id="{97335F5E-5622-BEBC-231F-E5B29597E954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4026339" y="2180611"/>
            <a:ext cx="869028" cy="8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866;p18">
            <a:extLst>
              <a:ext uri="{FF2B5EF4-FFF2-40B4-BE49-F238E27FC236}">
                <a16:creationId xmlns:a16="http://schemas.microsoft.com/office/drawing/2014/main" id="{8C19AC2B-76D1-A6EF-25FF-C083F0A06BD3}"/>
              </a:ext>
            </a:extLst>
          </p:cNvPr>
          <p:cNvSpPr/>
          <p:nvPr/>
        </p:nvSpPr>
        <p:spPr>
          <a:xfrm rot="21584780">
            <a:off x="10119257" y="2260714"/>
            <a:ext cx="3623963" cy="39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Injects malware security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847;p18" descr="preencoded.png">
            <a:extLst>
              <a:ext uri="{FF2B5EF4-FFF2-40B4-BE49-F238E27FC236}">
                <a16:creationId xmlns:a16="http://schemas.microsoft.com/office/drawing/2014/main" id="{10D1DB65-7A67-56F4-D694-15FC94CF9434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19461" y="6315585"/>
            <a:ext cx="2208593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848;p18" descr="preencoded.png">
            <a:extLst>
              <a:ext uri="{FF2B5EF4-FFF2-40B4-BE49-F238E27FC236}">
                <a16:creationId xmlns:a16="http://schemas.microsoft.com/office/drawing/2014/main" id="{C9137944-C887-CA81-341C-E30B0297BB7F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591011" y="7458585"/>
            <a:ext cx="304800" cy="40976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869;p18">
            <a:extLst>
              <a:ext uri="{FF2B5EF4-FFF2-40B4-BE49-F238E27FC236}">
                <a16:creationId xmlns:a16="http://schemas.microsoft.com/office/drawing/2014/main" id="{D0B4CB81-96D5-A6C8-8CAA-A5CD693ED693}"/>
              </a:ext>
            </a:extLst>
          </p:cNvPr>
          <p:cNvSpPr/>
          <p:nvPr/>
        </p:nvSpPr>
        <p:spPr>
          <a:xfrm>
            <a:off x="648036" y="8726772"/>
            <a:ext cx="2171700" cy="604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Security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Operations Center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72" name="TextBox 771">
            <a:extLst>
              <a:ext uri="{FF2B5EF4-FFF2-40B4-BE49-F238E27FC236}">
                <a16:creationId xmlns:a16="http://schemas.microsoft.com/office/drawing/2014/main" id="{49C1ADAC-B1E1-69EF-63F9-163A7E930761}"/>
              </a:ext>
            </a:extLst>
          </p:cNvPr>
          <p:cNvSpPr txBox="1"/>
          <p:nvPr/>
        </p:nvSpPr>
        <p:spPr>
          <a:xfrm>
            <a:off x="6657242" y="7389894"/>
            <a:ext cx="3718120" cy="52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Blob formation blocked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828;p18" descr="preencoded.png">
            <a:extLst>
              <a:ext uri="{FF2B5EF4-FFF2-40B4-BE49-F238E27FC236}">
                <a16:creationId xmlns:a16="http://schemas.microsoft.com/office/drawing/2014/main" id="{4DD656E6-C70E-FB63-0A3F-F555891A4D53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61975" y="2438400"/>
            <a:ext cx="2208594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50;p18" descr="preencoded.png">
            <a:extLst>
              <a:ext uri="{FF2B5EF4-FFF2-40B4-BE49-F238E27FC236}">
                <a16:creationId xmlns:a16="http://schemas.microsoft.com/office/drawing/2014/main" id="{8732A93C-727F-8DA8-0D15-7527DDCBFABE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323975" y="3467100"/>
            <a:ext cx="714447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57;p18">
            <a:extLst>
              <a:ext uri="{FF2B5EF4-FFF2-40B4-BE49-F238E27FC236}">
                <a16:creationId xmlns:a16="http://schemas.microsoft.com/office/drawing/2014/main" id="{C4184FC0-9E10-0A22-C37A-D8751CBEE472}"/>
              </a:ext>
            </a:extLst>
          </p:cNvPr>
          <p:cNvSpPr/>
          <p:nvPr/>
        </p:nvSpPr>
        <p:spPr>
          <a:xfrm>
            <a:off x="762000" y="4895850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Victim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783;p17" descr="preencoded.png">
            <a:extLst>
              <a:ext uri="{FF2B5EF4-FFF2-40B4-BE49-F238E27FC236}">
                <a16:creationId xmlns:a16="http://schemas.microsoft.com/office/drawing/2014/main" id="{CAD3120E-9569-93B0-C2D9-08D295245374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8008813" y="3343275"/>
            <a:ext cx="1038225" cy="9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784;p17" descr="preencoded.png">
            <a:extLst>
              <a:ext uri="{FF2B5EF4-FFF2-40B4-BE49-F238E27FC236}">
                <a16:creationId xmlns:a16="http://schemas.microsoft.com/office/drawing/2014/main" id="{09A23BEF-B18C-747E-7BAE-82997290C557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448234" y="3795247"/>
            <a:ext cx="209289" cy="112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785;p17" descr="preencoded.png">
            <a:extLst>
              <a:ext uri="{FF2B5EF4-FFF2-40B4-BE49-F238E27FC236}">
                <a16:creationId xmlns:a16="http://schemas.microsoft.com/office/drawing/2014/main" id="{3686945A-D34C-00FE-426C-7107EC8900F5}"/>
              </a:ext>
            </a:extLst>
          </p:cNvPr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8277044" y="3724275"/>
            <a:ext cx="45720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786;p17" descr="preencoded.png">
            <a:extLst>
              <a:ext uri="{FF2B5EF4-FFF2-40B4-BE49-F238E27FC236}">
                <a16:creationId xmlns:a16="http://schemas.microsoft.com/office/drawing/2014/main" id="{4C9EE754-CCE8-E510-D528-5C503BC594E1}"/>
              </a:ext>
            </a:extLst>
          </p:cNvPr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448234" y="3938792"/>
            <a:ext cx="209289" cy="3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787;p17" descr="preencoded.png">
            <a:extLst>
              <a:ext uri="{FF2B5EF4-FFF2-40B4-BE49-F238E27FC236}">
                <a16:creationId xmlns:a16="http://schemas.microsoft.com/office/drawing/2014/main" id="{2735D93F-5A22-0BE5-4E75-F881FA13374D}"/>
              </a:ext>
            </a:extLst>
          </p:cNvPr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8448234" y="4001412"/>
            <a:ext cx="209289" cy="3131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801;p17">
            <a:extLst>
              <a:ext uri="{FF2B5EF4-FFF2-40B4-BE49-F238E27FC236}">
                <a16:creationId xmlns:a16="http://schemas.microsoft.com/office/drawing/2014/main" id="{48A9B668-9AB5-2CAB-0705-41BC44C0BCA3}"/>
              </a:ext>
            </a:extLst>
          </p:cNvPr>
          <p:cNvSpPr/>
          <p:nvPr/>
        </p:nvSpPr>
        <p:spPr>
          <a:xfrm rot="21584780">
            <a:off x="3953969" y="3314185"/>
            <a:ext cx="2777568" cy="3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Visits News Website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3684188-54E1-A3E0-B79F-BBAEFC57F260}"/>
              </a:ext>
            </a:extLst>
          </p:cNvPr>
          <p:cNvCxnSpPr>
            <a:cxnSpLocks/>
          </p:cNvCxnSpPr>
          <p:nvPr/>
        </p:nvCxnSpPr>
        <p:spPr>
          <a:xfrm>
            <a:off x="2942661" y="3863666"/>
            <a:ext cx="4755997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Google Shape;811;p17">
            <a:extLst>
              <a:ext uri="{FF2B5EF4-FFF2-40B4-BE49-F238E27FC236}">
                <a16:creationId xmlns:a16="http://schemas.microsoft.com/office/drawing/2014/main" id="{B5EB39B1-D4B7-6859-7F4D-6D37BAE78BA1}"/>
              </a:ext>
            </a:extLst>
          </p:cNvPr>
          <p:cNvSpPr/>
          <p:nvPr/>
        </p:nvSpPr>
        <p:spPr>
          <a:xfrm>
            <a:off x="7490654" y="4410075"/>
            <a:ext cx="211264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biznews.com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773" name="Straight Arrow Connector 772">
            <a:extLst>
              <a:ext uri="{FF2B5EF4-FFF2-40B4-BE49-F238E27FC236}">
                <a16:creationId xmlns:a16="http://schemas.microsoft.com/office/drawing/2014/main" id="{872588B3-A3F6-E0FE-1208-52D333D818CA}"/>
              </a:ext>
            </a:extLst>
          </p:cNvPr>
          <p:cNvCxnSpPr>
            <a:cxnSpLocks/>
          </p:cNvCxnSpPr>
          <p:nvPr/>
        </p:nvCxnSpPr>
        <p:spPr>
          <a:xfrm>
            <a:off x="9353550" y="3863666"/>
            <a:ext cx="4755997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74" name="Google Shape;802;p17">
            <a:extLst>
              <a:ext uri="{FF2B5EF4-FFF2-40B4-BE49-F238E27FC236}">
                <a16:creationId xmlns:a16="http://schemas.microsoft.com/office/drawing/2014/main" id="{154C3A28-AE76-428D-AD7E-0244854FD861}"/>
              </a:ext>
            </a:extLst>
          </p:cNvPr>
          <p:cNvSpPr/>
          <p:nvPr/>
        </p:nvSpPr>
        <p:spPr>
          <a:xfrm rot="21584780">
            <a:off x="11035319" y="3338129"/>
            <a:ext cx="139246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4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Clicks Ad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55195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98BC4-CEF3-EB22-3D55-588B4DB90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7538F-D625-239C-DB47-81BD92CA7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Theft</a:t>
            </a:r>
          </a:p>
        </p:txBody>
      </p:sp>
    </p:spTree>
    <p:extLst>
      <p:ext uri="{BB962C8B-B14F-4D97-AF65-F5344CB8AC3E}">
        <p14:creationId xmlns:p14="http://schemas.microsoft.com/office/powerpoint/2010/main" val="696060354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8D10A-F927-46A5-C56A-AAAFC6E1E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389803E2-4A7D-94D0-6D5A-431A0FE681D7}"/>
              </a:ext>
            </a:extLst>
          </p:cNvPr>
          <p:cNvSpPr/>
          <p:nvPr/>
        </p:nvSpPr>
        <p:spPr>
          <a:xfrm>
            <a:off x="6734886" y="1958214"/>
            <a:ext cx="4197259" cy="7991747"/>
          </a:xfrm>
          <a:prstGeom prst="rect">
            <a:avLst/>
          </a:prstGeom>
          <a:solidFill>
            <a:srgbClr val="D2E9F5"/>
          </a:solidFill>
          <a:ln w="38100">
            <a:solidFill>
              <a:srgbClr val="00683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GB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D1E3DE-6029-6F94-35CF-8596AE2A1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/>
          <a:lstStyle/>
          <a:p>
            <a:r>
              <a:rPr lang="en-GB" spc="300"/>
              <a:t>URL Filter Blocks Known Threats</a:t>
            </a:r>
          </a:p>
        </p:txBody>
      </p:sp>
      <p:sp>
        <p:nvSpPr>
          <p:cNvPr id="60" name="Google Shape;230;p7">
            <a:extLst>
              <a:ext uri="{FF2B5EF4-FFF2-40B4-BE49-F238E27FC236}">
                <a16:creationId xmlns:a16="http://schemas.microsoft.com/office/drawing/2014/main" id="{7E0BD088-627C-961E-0578-945B2C73A318}"/>
              </a:ext>
            </a:extLst>
          </p:cNvPr>
          <p:cNvSpPr/>
          <p:nvPr/>
        </p:nvSpPr>
        <p:spPr>
          <a:xfrm rot="988">
            <a:off x="6922880" y="5295098"/>
            <a:ext cx="140389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Checks website </a:t>
            </a:r>
            <a:br>
              <a:rPr lang="en-US" sz="2600" b="0" i="0" u="none" strike="noStrike" cap="none">
                <a:latin typeface="+mn-lt"/>
                <a:ea typeface="Encode Sans Medium"/>
                <a:cs typeface="Poppins" pitchFamily="2" charset="77"/>
              </a:rPr>
            </a:b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category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sp>
        <p:nvSpPr>
          <p:cNvPr id="75" name="Google Shape;231;p7">
            <a:extLst>
              <a:ext uri="{FF2B5EF4-FFF2-40B4-BE49-F238E27FC236}">
                <a16:creationId xmlns:a16="http://schemas.microsoft.com/office/drawing/2014/main" id="{BBFF5912-21F5-AADB-245B-772E8F87BD26}"/>
              </a:ext>
            </a:extLst>
          </p:cNvPr>
          <p:cNvSpPr/>
          <p:nvPr/>
        </p:nvSpPr>
        <p:spPr>
          <a:xfrm>
            <a:off x="6734887" y="8944660"/>
            <a:ext cx="4197258" cy="482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12166"/>
              </a:lnSpc>
              <a:buClr>
                <a:srgbClr val="444444"/>
              </a:buClr>
              <a:buSzPts val="1200"/>
            </a:pPr>
            <a:r>
              <a:rPr lang="en-US" sz="28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URL Classification DB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  <a:sym typeface="Calibri"/>
            </a:endParaRPr>
          </a:p>
        </p:txBody>
      </p:sp>
      <p:sp>
        <p:nvSpPr>
          <p:cNvPr id="79" name="Google Shape;179;p6">
            <a:extLst>
              <a:ext uri="{FF2B5EF4-FFF2-40B4-BE49-F238E27FC236}">
                <a16:creationId xmlns:a16="http://schemas.microsoft.com/office/drawing/2014/main" id="{6F0F8D9D-DED0-5D0A-3381-7D24BE21AE2B}"/>
              </a:ext>
            </a:extLst>
          </p:cNvPr>
          <p:cNvSpPr/>
          <p:nvPr/>
        </p:nvSpPr>
        <p:spPr>
          <a:xfrm>
            <a:off x="1490251" y="7041944"/>
            <a:ext cx="1131720" cy="482568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Victim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84" name="Google Shape;235;p7">
            <a:extLst>
              <a:ext uri="{FF2B5EF4-FFF2-40B4-BE49-F238E27FC236}">
                <a16:creationId xmlns:a16="http://schemas.microsoft.com/office/drawing/2014/main" id="{87CECF6C-9468-8AD9-37B8-1885249F2803}"/>
              </a:ext>
            </a:extLst>
          </p:cNvPr>
          <p:cNvSpPr/>
          <p:nvPr/>
        </p:nvSpPr>
        <p:spPr>
          <a:xfrm>
            <a:off x="3425553" y="5899985"/>
            <a:ext cx="2850139" cy="448136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/>
                <a:sym typeface="Encode Sans Medium"/>
              </a:rPr>
              <a:t>Clicks threatful link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83A8908-BAFC-C5CC-9900-61D72B00A07F}"/>
              </a:ext>
            </a:extLst>
          </p:cNvPr>
          <p:cNvSpPr/>
          <p:nvPr/>
        </p:nvSpPr>
        <p:spPr>
          <a:xfrm>
            <a:off x="9080288" y="5499898"/>
            <a:ext cx="1527445" cy="424317"/>
          </a:xfrm>
          <a:prstGeom prst="rect">
            <a:avLst/>
          </a:prstGeom>
          <a:solidFill>
            <a:srgbClr val="50BAB4"/>
          </a:solidFill>
          <a:ln>
            <a:solidFill>
              <a:srgbClr val="50BA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Autofit/>
          </a:bodyPr>
          <a:lstStyle/>
          <a:p>
            <a:pPr algn="ctr"/>
            <a:r>
              <a:rPr lang="en-GB" sz="2600">
                <a:solidFill>
                  <a:schemeClr val="bg1"/>
                </a:solidFill>
                <a:cs typeface="Poppins"/>
              </a:rPr>
              <a:t>Category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9DF31F-0F4A-73AA-D313-786BA7E86531}"/>
              </a:ext>
            </a:extLst>
          </p:cNvPr>
          <p:cNvSpPr/>
          <p:nvPr/>
        </p:nvSpPr>
        <p:spPr>
          <a:xfrm>
            <a:off x="9080289" y="5935605"/>
            <a:ext cx="1527446" cy="424317"/>
          </a:xfrm>
          <a:prstGeom prst="rect">
            <a:avLst/>
          </a:prstGeom>
          <a:solidFill>
            <a:schemeClr val="bg1"/>
          </a:solidFill>
          <a:ln>
            <a:solidFill>
              <a:srgbClr val="50BA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Autofit/>
          </a:bodyPr>
          <a:lstStyle/>
          <a:p>
            <a:pPr algn="ctr"/>
            <a:r>
              <a:rPr lang="en-GB" sz="2600">
                <a:solidFill>
                  <a:srgbClr val="50BAB4"/>
                </a:solidFill>
                <a:cs typeface="Poppins"/>
              </a:rPr>
              <a:t>Malicious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58B1B2B6-9D21-D460-B61B-73D233EC45C6}"/>
              </a:ext>
            </a:extLst>
          </p:cNvPr>
          <p:cNvCxnSpPr>
            <a:cxnSpLocks/>
          </p:cNvCxnSpPr>
          <p:nvPr/>
        </p:nvCxnSpPr>
        <p:spPr>
          <a:xfrm flipV="1">
            <a:off x="3161011" y="5826780"/>
            <a:ext cx="3379222" cy="38248"/>
          </a:xfrm>
          <a:prstGeom prst="straightConnector1">
            <a:avLst/>
          </a:prstGeom>
          <a:ln w="38100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8" name="Google Shape;296;p8">
            <a:extLst>
              <a:ext uri="{FF2B5EF4-FFF2-40B4-BE49-F238E27FC236}">
                <a16:creationId xmlns:a16="http://schemas.microsoft.com/office/drawing/2014/main" id="{5ECEA8B5-F944-A589-5398-8840FB911571}"/>
              </a:ext>
            </a:extLst>
          </p:cNvPr>
          <p:cNvSpPr/>
          <p:nvPr/>
        </p:nvSpPr>
        <p:spPr>
          <a:xfrm>
            <a:off x="14953943" y="6990171"/>
            <a:ext cx="2858861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Security</a:t>
            </a:r>
            <a:r>
              <a:rPr lang="en-US" sz="2800">
                <a:solidFill>
                  <a:schemeClr val="dk1"/>
                </a:solidFill>
                <a:latin typeface="+mn-lt"/>
                <a:ea typeface="Encode Sans"/>
                <a:cs typeface="Calibri"/>
                <a:sym typeface="Calibri"/>
              </a:rPr>
              <a:t> </a:t>
            </a: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Operations Center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91F979FE-201D-B71B-BB48-86C8F5A9D8D7}"/>
              </a:ext>
            </a:extLst>
          </p:cNvPr>
          <p:cNvCxnSpPr>
            <a:cxnSpLocks/>
          </p:cNvCxnSpPr>
          <p:nvPr/>
        </p:nvCxnSpPr>
        <p:spPr>
          <a:xfrm flipV="1">
            <a:off x="11200016" y="5811553"/>
            <a:ext cx="3977960" cy="38017"/>
          </a:xfrm>
          <a:prstGeom prst="straightConnector1">
            <a:avLst/>
          </a:prstGeom>
          <a:ln w="38100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" name="Google Shape;234;p7">
            <a:extLst>
              <a:ext uri="{FF2B5EF4-FFF2-40B4-BE49-F238E27FC236}">
                <a16:creationId xmlns:a16="http://schemas.microsoft.com/office/drawing/2014/main" id="{E80E8A70-EE23-9EA0-4A48-694FB4FB6913}"/>
              </a:ext>
            </a:extLst>
          </p:cNvPr>
          <p:cNvSpPr/>
          <p:nvPr/>
        </p:nvSpPr>
        <p:spPr>
          <a:xfrm rot="21579994">
            <a:off x="12146243" y="5906156"/>
            <a:ext cx="2085506" cy="448136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algn="ctr">
              <a:lnSpc>
                <a:spcPct val="112222"/>
              </a:lnSpc>
              <a:buClr>
                <a:srgbClr val="113A40"/>
              </a:buClr>
              <a:buSzPts val="1350"/>
            </a:pPr>
            <a:r>
              <a:rPr lang="en-US" sz="2600">
                <a:solidFill>
                  <a:srgbClr val="113A40"/>
                </a:solidFill>
                <a:latin typeface="+mn-lt"/>
                <a:ea typeface="Inter SemiBold"/>
                <a:cs typeface="Poppins"/>
                <a:sym typeface="Encode Sans Medium"/>
              </a:rPr>
              <a:t>Blocks Access</a:t>
            </a:r>
            <a:endParaRPr lang="en-US" sz="2600">
              <a:solidFill>
                <a:srgbClr val="113A40"/>
              </a:solidFill>
              <a:latin typeface="+mn-lt"/>
              <a:ea typeface="Inter SemiBold"/>
              <a:cs typeface="Poppins"/>
            </a:endParaRP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62245945-BEEE-995A-E588-F22AF8A12B8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H="1">
            <a:off x="12925167" y="5195712"/>
            <a:ext cx="527658" cy="463104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DC5CAB38-A576-C1CD-7014-364A557AAC19}"/>
              </a:ext>
            </a:extLst>
          </p:cNvPr>
          <p:cNvGrpSpPr/>
          <p:nvPr/>
        </p:nvGrpSpPr>
        <p:grpSpPr>
          <a:xfrm>
            <a:off x="8568276" y="4482697"/>
            <a:ext cx="266326" cy="2919546"/>
            <a:chOff x="8264819" y="4326579"/>
            <a:chExt cx="266326" cy="2919546"/>
          </a:xfrm>
        </p:grpSpPr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8D201CDD-E380-CCCD-288E-2D516AC785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1145" y="4326579"/>
              <a:ext cx="0" cy="2880000"/>
            </a:xfrm>
            <a:prstGeom prst="straightConnector1">
              <a:avLst/>
            </a:prstGeom>
            <a:ln w="38100" cap="flat" cmpd="sng" algn="ctr">
              <a:solidFill>
                <a:srgbClr val="40938F"/>
              </a:solidFill>
              <a:prstDash val="dash"/>
              <a:round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F49A5938-0C76-1650-A989-7AA35EC68522}"/>
                </a:ext>
              </a:extLst>
            </p:cNvPr>
            <p:cNvCxnSpPr>
              <a:cxnSpLocks/>
            </p:cNvCxnSpPr>
            <p:nvPr/>
          </p:nvCxnSpPr>
          <p:spPr>
            <a:xfrm>
              <a:off x="8264819" y="4366125"/>
              <a:ext cx="0" cy="2880000"/>
            </a:xfrm>
            <a:prstGeom prst="straightConnector1">
              <a:avLst/>
            </a:prstGeom>
            <a:ln w="38100" cap="flat" cmpd="sng" algn="ctr">
              <a:solidFill>
                <a:srgbClr val="40938F"/>
              </a:solidFill>
              <a:prstDash val="dash"/>
              <a:round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2596D39-80BA-CE78-052F-3D989AD103F9}"/>
              </a:ext>
            </a:extLst>
          </p:cNvPr>
          <p:cNvGrpSpPr/>
          <p:nvPr/>
        </p:nvGrpSpPr>
        <p:grpSpPr>
          <a:xfrm>
            <a:off x="951211" y="4555919"/>
            <a:ext cx="2209800" cy="2476500"/>
            <a:chOff x="2346178" y="1704975"/>
            <a:chExt cx="2209800" cy="2476500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975FA3A-FCB8-923F-8AF0-0BDE79B8F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46178" y="1704975"/>
              <a:ext cx="2209800" cy="247650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FABCCA14-ED13-577A-2122-F79DFD571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121886" y="2738023"/>
              <a:ext cx="714375" cy="714375"/>
            </a:xfrm>
            <a:prstGeom prst="rect">
              <a:avLst/>
            </a:prstGeom>
          </p:spPr>
        </p:pic>
      </p:grpSp>
      <p:pic>
        <p:nvPicPr>
          <p:cNvPr id="9" name="Graphic 8">
            <a:extLst>
              <a:ext uri="{FF2B5EF4-FFF2-40B4-BE49-F238E27FC236}">
                <a16:creationId xmlns:a16="http://schemas.microsoft.com/office/drawing/2014/main" id="{81F3EC66-8EB5-851C-901A-AE93B12EEC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2193"/>
          <a:stretch/>
        </p:blipFill>
        <p:spPr>
          <a:xfrm>
            <a:off x="15278474" y="4815649"/>
            <a:ext cx="2209800" cy="217452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036404B-B83C-CA87-E8B7-69E800EF94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30974" y="5693360"/>
            <a:ext cx="304800" cy="4191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BEB739E-4E6E-098C-716B-DB354BF1BE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40921" y="7547155"/>
            <a:ext cx="876297" cy="120327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1CDE52F-3CEF-E142-5973-5204D8E2F2AB}"/>
              </a:ext>
            </a:extLst>
          </p:cNvPr>
          <p:cNvGrpSpPr/>
          <p:nvPr/>
        </p:nvGrpSpPr>
        <p:grpSpPr>
          <a:xfrm>
            <a:off x="8273243" y="2416508"/>
            <a:ext cx="1017508" cy="1407638"/>
            <a:chOff x="7985279" y="2595342"/>
            <a:chExt cx="876300" cy="1212289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C7EFF002-14F2-E239-365B-1E47FAA0C0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189026" y="2720309"/>
              <a:ext cx="152400" cy="200025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19C7A690-2CD2-D24E-0E11-56A4B3123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398894" y="2855447"/>
              <a:ext cx="57150" cy="9525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2FC4FCB7-688C-AA46-340A-73B247176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427469" y="2595342"/>
              <a:ext cx="152400" cy="200025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F69D2B8C-CE53-5708-2CBC-B32555E5E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575511" y="2898166"/>
              <a:ext cx="152400" cy="200025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6595965-4AEE-CA3E-5BA8-011AAD9EF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7985279" y="3055156"/>
              <a:ext cx="876300" cy="752475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424752D-078C-C0A4-01C5-FC3CC0946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8700658" y="2680506"/>
              <a:ext cx="57150" cy="180975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3EBA5F8-098D-5910-E95A-A8D2BFD8C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075551" y="2605894"/>
              <a:ext cx="57151" cy="179618"/>
            </a:xfrm>
            <a:prstGeom prst="rect">
              <a:avLst/>
            </a:prstGeom>
          </p:spPr>
        </p:pic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1122CB59-C3C2-5A56-1E29-232C2D399D9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555692" y="5084143"/>
            <a:ext cx="589860" cy="589860"/>
          </a:xfrm>
          <a:prstGeom prst="rect">
            <a:avLst/>
          </a:prstGeom>
        </p:spPr>
      </p:pic>
      <p:sp>
        <p:nvSpPr>
          <p:cNvPr id="27" name="Google Shape;231;p7">
            <a:extLst>
              <a:ext uri="{FF2B5EF4-FFF2-40B4-BE49-F238E27FC236}">
                <a16:creationId xmlns:a16="http://schemas.microsoft.com/office/drawing/2014/main" id="{42B08897-9C03-3B3C-C96D-A8ECFECE371D}"/>
              </a:ext>
            </a:extLst>
          </p:cNvPr>
          <p:cNvSpPr/>
          <p:nvPr/>
        </p:nvSpPr>
        <p:spPr>
          <a:xfrm>
            <a:off x="8032612" y="3917690"/>
            <a:ext cx="1506824" cy="482568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URL </a:t>
            </a:r>
            <a:r>
              <a:rPr lang="en-US" sz="2800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Filter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2556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75" grpId="0"/>
      <p:bldP spid="84" grpId="0"/>
      <p:bldP spid="21" grpId="0" animBg="1"/>
      <p:bldP spid="22" grpId="0" animBg="1"/>
      <p:bldP spid="98" grpId="0"/>
      <p:bldP spid="103" grpId="0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" name="Google Shape;880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84325"/>
            <a:ext cx="5772850" cy="867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1" name="Google Shape;881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10400" y="3181350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10400" y="6410325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19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584325"/>
            <a:ext cx="5772150" cy="867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372975" y="3181350"/>
            <a:ext cx="53472" cy="619125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19"/>
          <p:cNvSpPr/>
          <p:nvPr/>
        </p:nvSpPr>
        <p:spPr>
          <a:xfrm>
            <a:off x="7391400" y="3952875"/>
            <a:ext cx="4274927" cy="70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of all data breaches are caused by </a:t>
            </a:r>
            <a:r>
              <a:rPr lang="en-GB" sz="2800" b="1" i="0" u="none" strike="noStrike" cap="none">
                <a:solidFill>
                  <a:srgbClr val="4A5C66"/>
                </a:solidFill>
                <a:latin typeface="+mn-lt"/>
                <a:ea typeface="Encode Sans"/>
                <a:cs typeface="Encode Sans"/>
                <a:sym typeface="Encode Sans"/>
              </a:rPr>
              <a:t>insider threats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87" name="Google Shape;887;p19"/>
          <p:cNvSpPr/>
          <p:nvPr/>
        </p:nvSpPr>
        <p:spPr>
          <a:xfrm>
            <a:off x="7391400" y="7181850"/>
            <a:ext cx="4928102" cy="176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organizations are unable to detect </a:t>
            </a:r>
            <a:r>
              <a:rPr lang="en-GB" sz="2800" b="1" i="0" u="none" strike="noStrike" cap="none">
                <a:solidFill>
                  <a:srgbClr val="4A5C66"/>
                </a:solidFill>
                <a:latin typeface="+mn-lt"/>
                <a:ea typeface="Encode Sans"/>
                <a:cs typeface="Encode Sans"/>
                <a:sym typeface="Encode Sans"/>
              </a:rPr>
              <a:t>DNS tunnelling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attacks in real time due to insufficient monitoring and analytics on DNS traffic.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p19"/>
          <p:cNvSpPr/>
          <p:nvPr/>
        </p:nvSpPr>
        <p:spPr>
          <a:xfrm>
            <a:off x="7391400" y="3101686"/>
            <a:ext cx="1190625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60%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89" name="Google Shape;889;p19"/>
          <p:cNvSpPr/>
          <p:nvPr/>
        </p:nvSpPr>
        <p:spPr>
          <a:xfrm>
            <a:off x="12753975" y="3952875"/>
            <a:ext cx="4552950" cy="704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of 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"/>
                <a:cs typeface="Encode Sans"/>
                <a:sym typeface="Encode Sans"/>
              </a:rPr>
              <a:t>data breaches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are linked to </a:t>
            </a:r>
            <a:r>
              <a:rPr lang="en-GB" sz="2800" b="1" i="0" u="none" strike="noStrike" cap="none">
                <a:solidFill>
                  <a:srgbClr val="4A5C66"/>
                </a:solidFill>
                <a:latin typeface="+mn-lt"/>
                <a:ea typeface="Encode Sans"/>
                <a:cs typeface="Encode Sans"/>
                <a:sym typeface="Encode Sans"/>
              </a:rPr>
              <a:t>DNS security weaknesses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90" name="Google Shape;890;p19"/>
          <p:cNvSpPr/>
          <p:nvPr/>
        </p:nvSpPr>
        <p:spPr>
          <a:xfrm>
            <a:off x="7391400" y="6330661"/>
            <a:ext cx="1152525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50%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19"/>
          <p:cNvSpPr/>
          <p:nvPr/>
        </p:nvSpPr>
        <p:spPr>
          <a:xfrm>
            <a:off x="12753975" y="3101686"/>
            <a:ext cx="108585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33%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585723-EA94-1F98-FE86-377AD8D2B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DNS is preferred channel for Insider Data Theft</a:t>
            </a:r>
          </a:p>
        </p:txBody>
      </p:sp>
    </p:spTree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47752-E16A-2F3E-43DF-A359AF914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28A9F-4881-18EC-8B7B-8339CA790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Insider Data Theft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E98478C-580E-46A5-0DB8-BCBA5B8A5D57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C66CC09B-1644-3D3E-30B4-AB5629A65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0B2D6DB-4166-41AF-855D-5178FEE04816}"/>
              </a:ext>
            </a:extLst>
          </p:cNvPr>
          <p:cNvGraphicFramePr/>
          <p:nvPr/>
        </p:nvGraphicFramePr>
        <p:xfrm>
          <a:off x="6830386" y="1948547"/>
          <a:ext cx="10449170" cy="6389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Pentagon 8">
            <a:extLst>
              <a:ext uri="{FF2B5EF4-FFF2-40B4-BE49-F238E27FC236}">
                <a16:creationId xmlns:a16="http://schemas.microsoft.com/office/drawing/2014/main" id="{99612B72-7A69-4120-6715-9C3C1E704F81}"/>
              </a:ext>
            </a:extLst>
          </p:cNvPr>
          <p:cNvSpPr/>
          <p:nvPr/>
        </p:nvSpPr>
        <p:spPr>
          <a:xfrm>
            <a:off x="-1" y="1736354"/>
            <a:ext cx="6622474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2016C628-567B-7CDE-9878-2BCDF3B5A5A3}"/>
              </a:ext>
            </a:extLst>
          </p:cNvPr>
          <p:cNvSpPr/>
          <p:nvPr/>
        </p:nvSpPr>
        <p:spPr>
          <a:xfrm>
            <a:off x="-1" y="2966947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2: Access Confidential Data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3945F85B-776D-5958-2639-CDD2E1270A08}"/>
              </a:ext>
            </a:extLst>
          </p:cNvPr>
          <p:cNvSpPr/>
          <p:nvPr/>
        </p:nvSpPr>
        <p:spPr>
          <a:xfrm>
            <a:off x="-1" y="5428132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Exfiltrate</a:t>
            </a: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404703C5-2550-A2B8-53C5-48124C2269CC}"/>
              </a:ext>
            </a:extLst>
          </p:cNvPr>
          <p:cNvSpPr/>
          <p:nvPr/>
        </p:nvSpPr>
        <p:spPr>
          <a:xfrm>
            <a:off x="-1" y="6658724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  <p:sp>
        <p:nvSpPr>
          <p:cNvPr id="13" name="Pentagon 12">
            <a:extLst>
              <a:ext uri="{FF2B5EF4-FFF2-40B4-BE49-F238E27FC236}">
                <a16:creationId xmlns:a16="http://schemas.microsoft.com/office/drawing/2014/main" id="{622717A9-7166-2821-1A0C-11A656E85F19}"/>
              </a:ext>
            </a:extLst>
          </p:cNvPr>
          <p:cNvSpPr/>
          <p:nvPr/>
        </p:nvSpPr>
        <p:spPr>
          <a:xfrm>
            <a:off x="-1" y="4197539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Obfuscate Data</a:t>
            </a:r>
          </a:p>
        </p:txBody>
      </p:sp>
    </p:spTree>
    <p:extLst>
      <p:ext uri="{BB962C8B-B14F-4D97-AF65-F5344CB8AC3E}">
        <p14:creationId xmlns:p14="http://schemas.microsoft.com/office/powerpoint/2010/main" val="3101117049"/>
      </p:ext>
    </p:extLst>
  </p:cSld>
  <p:clrMapOvr>
    <a:masterClrMapping/>
  </p:clrMapOvr>
  <p:transition spd="med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B5CF-AEC9-D349-603F-785F97299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2A279-6199-CD99-129B-8921F9244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Insider Data Theft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5932024-7395-EBDC-C6A7-9F46780A41CE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A2CF6F1D-B9FD-6C30-CE47-B8A07A1A1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961E1B9-5FEF-6A9F-D96B-2604560429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757615" y="2966946"/>
            <a:ext cx="5347085" cy="5304312"/>
          </a:xfrm>
          <a:prstGeom prst="rect">
            <a:avLst/>
          </a:prstGeom>
        </p:spPr>
      </p:pic>
      <p:sp>
        <p:nvSpPr>
          <p:cNvPr id="3" name="Pentagon 2">
            <a:extLst>
              <a:ext uri="{FF2B5EF4-FFF2-40B4-BE49-F238E27FC236}">
                <a16:creationId xmlns:a16="http://schemas.microsoft.com/office/drawing/2014/main" id="{6F4B56CE-16A3-0205-3409-3B4337E75D6E}"/>
              </a:ext>
            </a:extLst>
          </p:cNvPr>
          <p:cNvSpPr/>
          <p:nvPr/>
        </p:nvSpPr>
        <p:spPr>
          <a:xfrm>
            <a:off x="-1" y="1736354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4" name="Pentagon 3">
            <a:extLst>
              <a:ext uri="{FF2B5EF4-FFF2-40B4-BE49-F238E27FC236}">
                <a16:creationId xmlns:a16="http://schemas.microsoft.com/office/drawing/2014/main" id="{B5EC739F-1FA4-A9B8-4607-EE40078AFD72}"/>
              </a:ext>
            </a:extLst>
          </p:cNvPr>
          <p:cNvSpPr/>
          <p:nvPr/>
        </p:nvSpPr>
        <p:spPr>
          <a:xfrm>
            <a:off x="-1" y="2966947"/>
            <a:ext cx="6622474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Access Confidential Data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DE5242AA-0951-006B-D072-AAFB0A0A52B5}"/>
              </a:ext>
            </a:extLst>
          </p:cNvPr>
          <p:cNvSpPr/>
          <p:nvPr/>
        </p:nvSpPr>
        <p:spPr>
          <a:xfrm>
            <a:off x="-1" y="5428132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Exfiltrate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371476A2-7FFF-9E08-5C7F-06BB806C8D64}"/>
              </a:ext>
            </a:extLst>
          </p:cNvPr>
          <p:cNvSpPr/>
          <p:nvPr/>
        </p:nvSpPr>
        <p:spPr>
          <a:xfrm>
            <a:off x="-1" y="6658724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496BB659-9D17-4DE2-E008-7D01308059A0}"/>
              </a:ext>
            </a:extLst>
          </p:cNvPr>
          <p:cNvSpPr/>
          <p:nvPr/>
        </p:nvSpPr>
        <p:spPr>
          <a:xfrm>
            <a:off x="-1" y="4197539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Obfuscate Data</a:t>
            </a:r>
          </a:p>
        </p:txBody>
      </p:sp>
    </p:spTree>
    <p:extLst>
      <p:ext uri="{BB962C8B-B14F-4D97-AF65-F5344CB8AC3E}">
        <p14:creationId xmlns:p14="http://schemas.microsoft.com/office/powerpoint/2010/main" val="3716586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BA71C-8D81-FF72-3D3A-BE76637BD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1A8E5-1258-D587-1E9E-BBC87FAC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Insider Data Theft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C084358-430E-3BC2-5F73-AB910CEC736E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96CE8668-1794-78D2-2257-74C621460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E3DECB5-EE20-B82B-B628-FE28051D27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4698287"/>
              </p:ext>
            </p:extLst>
          </p:nvPr>
        </p:nvGraphicFramePr>
        <p:xfrm>
          <a:off x="7754033" y="2269594"/>
          <a:ext cx="9142299" cy="7331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Pentagon 3">
            <a:extLst>
              <a:ext uri="{FF2B5EF4-FFF2-40B4-BE49-F238E27FC236}">
                <a16:creationId xmlns:a16="http://schemas.microsoft.com/office/drawing/2014/main" id="{A3BEFA35-BA69-56F0-BC82-DE5CAA8E3D97}"/>
              </a:ext>
            </a:extLst>
          </p:cNvPr>
          <p:cNvSpPr/>
          <p:nvPr/>
        </p:nvSpPr>
        <p:spPr>
          <a:xfrm>
            <a:off x="-1" y="1736354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01BEFE4B-7FC1-CA71-8C73-C3D39FF6AD16}"/>
              </a:ext>
            </a:extLst>
          </p:cNvPr>
          <p:cNvSpPr/>
          <p:nvPr/>
        </p:nvSpPr>
        <p:spPr>
          <a:xfrm>
            <a:off x="-1" y="2966947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Access Confidential Data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5600F300-E0B0-2A02-BABE-E2486DBD57A4}"/>
              </a:ext>
            </a:extLst>
          </p:cNvPr>
          <p:cNvSpPr/>
          <p:nvPr/>
        </p:nvSpPr>
        <p:spPr>
          <a:xfrm>
            <a:off x="-1" y="4197539"/>
            <a:ext cx="6622474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 Data</a:t>
            </a:r>
          </a:p>
        </p:txBody>
      </p:sp>
      <p:sp>
        <p:nvSpPr>
          <p:cNvPr id="14" name="Pentagon 13">
            <a:extLst>
              <a:ext uri="{FF2B5EF4-FFF2-40B4-BE49-F238E27FC236}">
                <a16:creationId xmlns:a16="http://schemas.microsoft.com/office/drawing/2014/main" id="{982A931C-2235-E3BC-771E-BA14778ACFB6}"/>
              </a:ext>
            </a:extLst>
          </p:cNvPr>
          <p:cNvSpPr/>
          <p:nvPr/>
        </p:nvSpPr>
        <p:spPr>
          <a:xfrm>
            <a:off x="-1" y="5428132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Exfiltrate</a:t>
            </a:r>
          </a:p>
        </p:txBody>
      </p:sp>
      <p:sp>
        <p:nvSpPr>
          <p:cNvPr id="16" name="Pentagon 15">
            <a:extLst>
              <a:ext uri="{FF2B5EF4-FFF2-40B4-BE49-F238E27FC236}">
                <a16:creationId xmlns:a16="http://schemas.microsoft.com/office/drawing/2014/main" id="{2B6CF646-59EA-D881-2BBD-9BCE62614EA7}"/>
              </a:ext>
            </a:extLst>
          </p:cNvPr>
          <p:cNvSpPr/>
          <p:nvPr/>
        </p:nvSpPr>
        <p:spPr>
          <a:xfrm>
            <a:off x="-1" y="6658724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</p:spTree>
    <p:extLst>
      <p:ext uri="{BB962C8B-B14F-4D97-AF65-F5344CB8AC3E}">
        <p14:creationId xmlns:p14="http://schemas.microsoft.com/office/powerpoint/2010/main" val="532537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E8E32-69D3-2A3E-2637-16C6D8390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144A-BAF2-D8A7-D82C-B8B9321B9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Insider Data Theft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C28A6B4-FC5D-2AC7-5F44-C8536E8CC735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7994AD6A-CBA3-48E2-AC31-BE6192884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545F4B9-12BD-1EBB-4454-433516CDE5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461416"/>
              </p:ext>
            </p:extLst>
          </p:nvPr>
        </p:nvGraphicFramePr>
        <p:xfrm>
          <a:off x="7774815" y="2295648"/>
          <a:ext cx="9142299" cy="7331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Pentagon 3">
            <a:extLst>
              <a:ext uri="{FF2B5EF4-FFF2-40B4-BE49-F238E27FC236}">
                <a16:creationId xmlns:a16="http://schemas.microsoft.com/office/drawing/2014/main" id="{E8DEA6F2-192D-5D78-C2A0-419EAEC176A6}"/>
              </a:ext>
            </a:extLst>
          </p:cNvPr>
          <p:cNvSpPr/>
          <p:nvPr/>
        </p:nvSpPr>
        <p:spPr>
          <a:xfrm>
            <a:off x="-1" y="1736354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5BD28BD2-975C-841C-9426-D7C129837C2E}"/>
              </a:ext>
            </a:extLst>
          </p:cNvPr>
          <p:cNvSpPr/>
          <p:nvPr/>
        </p:nvSpPr>
        <p:spPr>
          <a:xfrm>
            <a:off x="-1" y="2966947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Access Confidential Data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B63D120F-21D9-1943-CBCF-915AD5A840CA}"/>
              </a:ext>
            </a:extLst>
          </p:cNvPr>
          <p:cNvSpPr/>
          <p:nvPr/>
        </p:nvSpPr>
        <p:spPr>
          <a:xfrm>
            <a:off x="-1" y="5428132"/>
            <a:ext cx="6622474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Exfiltrate</a:t>
            </a: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id="{4373C017-E9DB-7F31-5690-26D755C767DB}"/>
              </a:ext>
            </a:extLst>
          </p:cNvPr>
          <p:cNvSpPr/>
          <p:nvPr/>
        </p:nvSpPr>
        <p:spPr>
          <a:xfrm>
            <a:off x="-1" y="4197539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 Data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1A67AF26-8958-BEB4-A38A-86A250DAD540}"/>
              </a:ext>
            </a:extLst>
          </p:cNvPr>
          <p:cNvSpPr/>
          <p:nvPr/>
        </p:nvSpPr>
        <p:spPr>
          <a:xfrm>
            <a:off x="-1" y="6658724"/>
            <a:ext cx="6622474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Exploit</a:t>
            </a:r>
          </a:p>
        </p:txBody>
      </p:sp>
    </p:spTree>
    <p:extLst>
      <p:ext uri="{BB962C8B-B14F-4D97-AF65-F5344CB8AC3E}">
        <p14:creationId xmlns:p14="http://schemas.microsoft.com/office/powerpoint/2010/main" val="16542525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F7E25-0DA4-2B7D-7E87-D34F8E7E6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9B2BD-D1DB-9F4A-D6D9-2BDE143C4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The anatomy of Insider Data Theft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3B3C30E-7CBC-02BA-DE6D-9EB5FC871860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B82801C2-07BA-DB62-B2A6-796AB0A76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14">
            <a:extLst>
              <a:ext uri="{FF2B5EF4-FFF2-40B4-BE49-F238E27FC236}">
                <a16:creationId xmlns:a16="http://schemas.microsoft.com/office/drawing/2014/main" id="{A1BD5B0B-E80B-6778-8EEB-4CF428149F39}"/>
              </a:ext>
            </a:extLst>
          </p:cNvPr>
          <p:cNvSpPr/>
          <p:nvPr/>
        </p:nvSpPr>
        <p:spPr>
          <a:xfrm>
            <a:off x="-1" y="1736354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1: Reconnaissance</a:t>
            </a: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B9563E6D-92AF-97AA-FD2C-336F0C17EBD1}"/>
              </a:ext>
            </a:extLst>
          </p:cNvPr>
          <p:cNvSpPr/>
          <p:nvPr/>
        </p:nvSpPr>
        <p:spPr>
          <a:xfrm>
            <a:off x="-1" y="2966947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2: Access Confidential Data</a:t>
            </a:r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ECCDAA30-B3D9-FB1A-D18B-B1BAA90913E7}"/>
              </a:ext>
            </a:extLst>
          </p:cNvPr>
          <p:cNvSpPr/>
          <p:nvPr/>
        </p:nvSpPr>
        <p:spPr>
          <a:xfrm>
            <a:off x="-1" y="5428132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4: Exfiltrate</a:t>
            </a:r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23708206-A145-CE9D-BBB9-874B1446E35A}"/>
              </a:ext>
            </a:extLst>
          </p:cNvPr>
          <p:cNvSpPr/>
          <p:nvPr/>
        </p:nvSpPr>
        <p:spPr>
          <a:xfrm>
            <a:off x="-1" y="6658724"/>
            <a:ext cx="6622474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5: Exploit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FAE081B8-84E4-940A-960C-ED213D0389F5}"/>
              </a:ext>
            </a:extLst>
          </p:cNvPr>
          <p:cNvSpPr/>
          <p:nvPr/>
        </p:nvSpPr>
        <p:spPr>
          <a:xfrm>
            <a:off x="-1" y="4197539"/>
            <a:ext cx="6622474" cy="1066481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270000" rtlCol="0" anchor="ctr"/>
          <a:lstStyle/>
          <a:p>
            <a:r>
              <a:rPr lang="en-GB" sz="3200"/>
              <a:t>Step 3: Obfuscate Data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CD3021-17F2-E6BE-744E-1A07AEC634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7350563"/>
              </p:ext>
            </p:extLst>
          </p:nvPr>
        </p:nvGraphicFramePr>
        <p:xfrm>
          <a:off x="5323941" y="1580808"/>
          <a:ext cx="12964059" cy="864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0496957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21"/>
          <p:cNvSpPr/>
          <p:nvPr/>
        </p:nvSpPr>
        <p:spPr>
          <a:xfrm>
            <a:off x="603537" y="6800850"/>
            <a:ext cx="1809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85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27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Insider</a:t>
            </a:r>
            <a:r>
              <a:rPr lang="en-US" sz="27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 </a:t>
            </a:r>
            <a:endParaRPr lang="en-IN" sz="270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21"/>
          <p:cNvSpPr/>
          <p:nvPr/>
        </p:nvSpPr>
        <p:spPr>
          <a:xfrm>
            <a:off x="5407398" y="6270796"/>
            <a:ext cx="2477280" cy="20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dnstunnel.com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21"/>
          <p:cNvSpPr/>
          <p:nvPr/>
        </p:nvSpPr>
        <p:spPr>
          <a:xfrm>
            <a:off x="10841620" y="6358009"/>
            <a:ext cx="2705938" cy="14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dnstunnel.com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21"/>
          <p:cNvSpPr/>
          <p:nvPr/>
        </p:nvSpPr>
        <p:spPr>
          <a:xfrm>
            <a:off x="15960016" y="6562041"/>
            <a:ext cx="2666030" cy="405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Encode Sans Medium"/>
              <a:buNone/>
            </a:pPr>
            <a:r>
              <a:rPr lang="en-US" sz="2800" b="0" i="0" u="none" strike="noStrike" cap="none" err="1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dnstunnels’s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Name Server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21"/>
          <p:cNvSpPr/>
          <p:nvPr/>
        </p:nvSpPr>
        <p:spPr>
          <a:xfrm rot="21584780">
            <a:off x="8247943" y="5210829"/>
            <a:ext cx="2763823" cy="250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Sets upload site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A2794-1975-648D-8C85-B0371D6DB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Setup For Insider Data Theft</a:t>
            </a:r>
          </a:p>
        </p:txBody>
      </p:sp>
      <p:sp>
        <p:nvSpPr>
          <p:cNvPr id="5" name="Google Shape;959;p21">
            <a:extLst>
              <a:ext uri="{FF2B5EF4-FFF2-40B4-BE49-F238E27FC236}">
                <a16:creationId xmlns:a16="http://schemas.microsoft.com/office/drawing/2014/main" id="{DA72F433-7BED-6E73-EE55-6AF9C756A3AC}"/>
              </a:ext>
            </a:extLst>
          </p:cNvPr>
          <p:cNvSpPr/>
          <p:nvPr/>
        </p:nvSpPr>
        <p:spPr>
          <a:xfrm rot="21584780">
            <a:off x="2992667" y="5225195"/>
            <a:ext cx="2648107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Registers domain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59;p21">
            <a:extLst>
              <a:ext uri="{FF2B5EF4-FFF2-40B4-BE49-F238E27FC236}">
                <a16:creationId xmlns:a16="http://schemas.microsoft.com/office/drawing/2014/main" id="{0BD04535-4276-42FD-933F-FADF73FF7AAF}"/>
              </a:ext>
            </a:extLst>
          </p:cNvPr>
          <p:cNvSpPr/>
          <p:nvPr/>
        </p:nvSpPr>
        <p:spPr>
          <a:xfrm rot="21584780">
            <a:off x="13724521" y="4776923"/>
            <a:ext cx="2026394" cy="363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Configures Name Server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80807C6-0278-1362-D738-C1C64202B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4681" y="4433073"/>
            <a:ext cx="2209800" cy="2476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84AE574-D1B4-EC6A-EB38-CD02CED051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8131" y="5509531"/>
            <a:ext cx="419100" cy="5334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66D563C-D1E8-08E6-600B-73F8EB1BAA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26225" y="5327624"/>
            <a:ext cx="845398" cy="82906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A643ED0-9EC7-7D2B-D65A-D200D01EAF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486682" y="5463372"/>
            <a:ext cx="952500" cy="4762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74937B7-982B-53BC-0E0C-EC843CF927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444341" y="5223046"/>
            <a:ext cx="1038225" cy="94297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E672160-7018-17F2-40F7-2B5571D1692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700965" y="5331788"/>
            <a:ext cx="76200" cy="762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EBA7A4E-590E-C3E0-08FC-7F990AE9297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589840" y="5329845"/>
            <a:ext cx="76200" cy="762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8D8B0CC9-865F-B207-EDE4-15F1135109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712614" y="5563494"/>
            <a:ext cx="495300" cy="48577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C468B6B-9EC8-FC6F-B14D-59C49C6C2BE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497375" y="5219708"/>
            <a:ext cx="801792" cy="1036800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220B4A1-ECD3-06A6-5DEE-B2AA6136B485}"/>
              </a:ext>
            </a:extLst>
          </p:cNvPr>
          <p:cNvCxnSpPr>
            <a:cxnSpLocks/>
          </p:cNvCxnSpPr>
          <p:nvPr/>
        </p:nvCxnSpPr>
        <p:spPr>
          <a:xfrm>
            <a:off x="2413287" y="5805924"/>
            <a:ext cx="3812938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251037D-20DA-3407-C212-46A310DBF477}"/>
              </a:ext>
            </a:extLst>
          </p:cNvPr>
          <p:cNvCxnSpPr>
            <a:cxnSpLocks/>
          </p:cNvCxnSpPr>
          <p:nvPr/>
        </p:nvCxnSpPr>
        <p:spPr>
          <a:xfrm flipV="1">
            <a:off x="7071623" y="5776231"/>
            <a:ext cx="4293259" cy="9197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C735D58-3018-40AA-5E81-05A1341E2603}"/>
              </a:ext>
            </a:extLst>
          </p:cNvPr>
          <p:cNvCxnSpPr>
            <a:cxnSpLocks/>
          </p:cNvCxnSpPr>
          <p:nvPr/>
        </p:nvCxnSpPr>
        <p:spPr>
          <a:xfrm flipV="1">
            <a:off x="12578194" y="5758913"/>
            <a:ext cx="3774863" cy="54081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/>
      <p:bldP spid="957" grpId="0"/>
      <p:bldP spid="958" grpId="0"/>
      <p:bldP spid="959" grpId="0"/>
      <p:bldP spid="5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9C3C1C9-C135-127B-B030-8D0F87B9BA47}"/>
              </a:ext>
            </a:extLst>
          </p:cNvPr>
          <p:cNvSpPr/>
          <p:nvPr/>
        </p:nvSpPr>
        <p:spPr>
          <a:xfrm>
            <a:off x="303694" y="6267450"/>
            <a:ext cx="2600326" cy="3067299"/>
          </a:xfrm>
          <a:prstGeom prst="roundRect">
            <a:avLst/>
          </a:prstGeom>
          <a:solidFill>
            <a:srgbClr val="EFEFEF"/>
          </a:solidFill>
          <a:ln>
            <a:solidFill>
              <a:srgbClr val="4DB2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92" name="Google Shape;992;p22"/>
          <p:cNvSpPr/>
          <p:nvPr/>
        </p:nvSpPr>
        <p:spPr>
          <a:xfrm>
            <a:off x="11967234" y="3764662"/>
            <a:ext cx="6009789" cy="378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E5353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U2VjcmV0RG9jdW1lbnQ</a:t>
            </a: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.dnstunnel.com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22"/>
          <p:cNvSpPr/>
          <p:nvPr/>
        </p:nvSpPr>
        <p:spPr>
          <a:xfrm rot="-15222">
            <a:off x="10498897" y="2196463"/>
            <a:ext cx="3319833" cy="457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Encodes </a:t>
            </a:r>
            <a:r>
              <a:rPr lang="en-US" sz="2600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confidential</a:t>
            </a: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data in sub domain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98" name="Google Shape;998;p22"/>
          <p:cNvSpPr/>
          <p:nvPr/>
        </p:nvSpPr>
        <p:spPr>
          <a:xfrm rot="-15220">
            <a:off x="15252802" y="4819240"/>
            <a:ext cx="1351678" cy="532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US" sz="2600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Sends data in</a:t>
            </a:r>
          </a:p>
          <a:p>
            <a:pPr lvl="0">
              <a:lnSpc>
                <a:spcPct val="112222"/>
              </a:lnSpc>
              <a:buClr>
                <a:srgbClr val="123A3F"/>
              </a:buClr>
              <a:buSzPts val="1350"/>
            </a:pPr>
            <a:r>
              <a:rPr lang="en-US" sz="2600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DNS queries </a:t>
            </a:r>
          </a:p>
        </p:txBody>
      </p:sp>
      <p:sp>
        <p:nvSpPr>
          <p:cNvPr id="999" name="Google Shape;999;p22"/>
          <p:cNvSpPr/>
          <p:nvPr/>
        </p:nvSpPr>
        <p:spPr>
          <a:xfrm rot="-15220">
            <a:off x="14261235" y="8398680"/>
            <a:ext cx="1725227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Bypasses firewall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22"/>
          <p:cNvSpPr/>
          <p:nvPr/>
        </p:nvSpPr>
        <p:spPr>
          <a:xfrm>
            <a:off x="7820025" y="3720703"/>
            <a:ext cx="185737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350"/>
              <a:buFont typeface="Inter SemiBold"/>
              <a:buNone/>
            </a:pP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Company’s Laptop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22"/>
          <p:cNvSpPr/>
          <p:nvPr/>
        </p:nvSpPr>
        <p:spPr>
          <a:xfrm rot="6116">
            <a:off x="15434470" y="5835867"/>
            <a:ext cx="12382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Encode Sans"/>
              <a:buNone/>
            </a:pPr>
            <a:r>
              <a:rPr lang="en-US" sz="9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3 </a:t>
            </a:r>
            <a:endParaRPr sz="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795B96-C817-08A4-6B1E-B1A16CCBE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Data Transfers Over DNS Tunnels</a:t>
            </a:r>
          </a:p>
        </p:txBody>
      </p:sp>
      <p:sp>
        <p:nvSpPr>
          <p:cNvPr id="5" name="Google Shape;1047;p23">
            <a:extLst>
              <a:ext uri="{FF2B5EF4-FFF2-40B4-BE49-F238E27FC236}">
                <a16:creationId xmlns:a16="http://schemas.microsoft.com/office/drawing/2014/main" id="{BBE1D2BE-94E7-2F9D-3D92-D2234AE19B54}"/>
              </a:ext>
            </a:extLst>
          </p:cNvPr>
          <p:cNvSpPr/>
          <p:nvPr/>
        </p:nvSpPr>
        <p:spPr>
          <a:xfrm>
            <a:off x="609600" y="4143375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Insider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003;p22">
            <a:extLst>
              <a:ext uri="{FF2B5EF4-FFF2-40B4-BE49-F238E27FC236}">
                <a16:creationId xmlns:a16="http://schemas.microsoft.com/office/drawing/2014/main" id="{60FA1800-6E34-E13E-9A34-D6443D8062EC}"/>
              </a:ext>
            </a:extLst>
          </p:cNvPr>
          <p:cNvSpPr/>
          <p:nvPr/>
        </p:nvSpPr>
        <p:spPr>
          <a:xfrm>
            <a:off x="8050930" y="2921327"/>
            <a:ext cx="1421704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Encode Sans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"Secret</a:t>
            </a:r>
          </a:p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Encode Sans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Document" </a:t>
            </a:r>
            <a:endParaRPr sz="1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7FF882D-8105-2031-16BC-3EB1EB856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1000" y="1737550"/>
            <a:ext cx="2209800" cy="24765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044C84-274F-0B89-052F-763A5347F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14450" y="2814008"/>
            <a:ext cx="419100" cy="5334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17C0BA-8BB3-48D6-54BE-5834AAEAB7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914300" y="7353038"/>
            <a:ext cx="419100" cy="54292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EE70285-3603-2EA1-C7DD-769F78BA7C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676174" y="7926002"/>
            <a:ext cx="895350" cy="3048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8AB21F9A-8862-7A1F-AA6D-19A62C058F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6182" y="2697362"/>
            <a:ext cx="1591200" cy="91082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2692F29C-A74D-77E0-9EFC-8DCF43A5297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567468" y="2866043"/>
            <a:ext cx="952500" cy="4762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744C9700-53A5-6B47-F943-B9B044DB1F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525127" y="2625717"/>
            <a:ext cx="1038225" cy="94297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A1133FD-0E05-2918-B8D9-B9FE2311259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4781751" y="2734459"/>
            <a:ext cx="76200" cy="762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AE677FCF-7E92-A620-0371-06FCE642428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670626" y="2732516"/>
            <a:ext cx="76200" cy="762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9B5D7B09-FC0B-A080-043B-2992EB2966F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4793400" y="2966165"/>
            <a:ext cx="495300" cy="485775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CC5FF9C-3C25-877C-73DC-4D42CA2E4B18}"/>
              </a:ext>
            </a:extLst>
          </p:cNvPr>
          <p:cNvCxnSpPr>
            <a:cxnSpLocks/>
          </p:cNvCxnSpPr>
          <p:nvPr/>
        </p:nvCxnSpPr>
        <p:spPr>
          <a:xfrm flipV="1">
            <a:off x="2537195" y="3162300"/>
            <a:ext cx="5364748" cy="14382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7D65B3B-DB1F-02BA-2BC2-25CCBA4A22A7}"/>
              </a:ext>
            </a:extLst>
          </p:cNvPr>
          <p:cNvCxnSpPr>
            <a:cxnSpLocks/>
          </p:cNvCxnSpPr>
          <p:nvPr/>
        </p:nvCxnSpPr>
        <p:spPr>
          <a:xfrm>
            <a:off x="9677400" y="3176682"/>
            <a:ext cx="4619625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209AAE9-EC6A-40B4-0C3B-4801391A7D95}"/>
              </a:ext>
            </a:extLst>
          </p:cNvPr>
          <p:cNvCxnSpPr>
            <a:cxnSpLocks/>
          </p:cNvCxnSpPr>
          <p:nvPr/>
        </p:nvCxnSpPr>
        <p:spPr>
          <a:xfrm>
            <a:off x="15123849" y="4448175"/>
            <a:ext cx="0" cy="2817495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93" name="Google Shape;993;p22"/>
          <p:cNvSpPr/>
          <p:nvPr/>
        </p:nvSpPr>
        <p:spPr>
          <a:xfrm>
            <a:off x="7431023" y="8683449"/>
            <a:ext cx="263537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Name Server for dnstunnel.com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22"/>
          <p:cNvSpPr/>
          <p:nvPr/>
        </p:nvSpPr>
        <p:spPr>
          <a:xfrm rot="21584721">
            <a:off x="10760373" y="6688574"/>
            <a:ext cx="2796881" cy="457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Encoded data sent to</a:t>
            </a:r>
            <a:r>
              <a:rPr lang="en-US" sz="260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Insider’s server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97" name="Google Shape;997;p22"/>
          <p:cNvSpPr/>
          <p:nvPr/>
        </p:nvSpPr>
        <p:spPr>
          <a:xfrm rot="21584780">
            <a:off x="3704999" y="6777225"/>
            <a:ext cx="3498856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Server extracts encoded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confidential data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p22"/>
          <p:cNvSpPr/>
          <p:nvPr/>
        </p:nvSpPr>
        <p:spPr>
          <a:xfrm>
            <a:off x="1732083" y="7707655"/>
            <a:ext cx="1029040" cy="366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0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decoding </a:t>
            </a:r>
            <a:endParaRPr sz="20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2" name="Google Shape;1002;p22"/>
          <p:cNvSpPr/>
          <p:nvPr/>
        </p:nvSpPr>
        <p:spPr>
          <a:xfrm>
            <a:off x="380677" y="8822844"/>
            <a:ext cx="2438720" cy="274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Encode Sans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"</a:t>
            </a:r>
            <a:r>
              <a:rPr lang="en-US" sz="2200" b="1" i="0" u="none" strike="noStrike" cap="none" err="1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SecretDocument</a:t>
            </a:r>
            <a:r>
              <a:rPr lang="en-US" sz="2000" b="1" i="0" u="none" strike="noStrike" cap="none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" </a:t>
            </a:r>
            <a:endParaRPr sz="20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22"/>
          <p:cNvSpPr/>
          <p:nvPr/>
        </p:nvSpPr>
        <p:spPr>
          <a:xfrm>
            <a:off x="695162" y="6355982"/>
            <a:ext cx="1809750" cy="79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FE5353"/>
              </a:buClr>
              <a:buSzPts val="1200"/>
              <a:buFont typeface="Encode Sans Medium"/>
              <a:buNone/>
            </a:pPr>
            <a:r>
              <a:rPr lang="en-US" sz="22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U2VjcmV0RG9jdW1lbnQ </a:t>
            </a:r>
            <a:endParaRPr sz="22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22"/>
          <p:cNvSpPr/>
          <p:nvPr/>
        </p:nvSpPr>
        <p:spPr>
          <a:xfrm rot="6116">
            <a:off x="11967370" y="8073275"/>
            <a:ext cx="13335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Encode Sans"/>
              <a:buNone/>
            </a:pPr>
            <a:r>
              <a:rPr lang="en-US" sz="9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4 </a:t>
            </a:r>
            <a:endParaRPr sz="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B73DB91-BCFB-DE3A-7905-EC43A8B3004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322766" y="7358062"/>
            <a:ext cx="801792" cy="1036800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A9BCAD3-EC85-A3EF-7386-AEF39855456B}"/>
              </a:ext>
            </a:extLst>
          </p:cNvPr>
          <p:cNvCxnSpPr>
            <a:cxnSpLocks/>
          </p:cNvCxnSpPr>
          <p:nvPr/>
        </p:nvCxnSpPr>
        <p:spPr>
          <a:xfrm flipH="1">
            <a:off x="9549194" y="7884795"/>
            <a:ext cx="4975933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1" name="Straight Arrow Connector 960">
            <a:extLst>
              <a:ext uri="{FF2B5EF4-FFF2-40B4-BE49-F238E27FC236}">
                <a16:creationId xmlns:a16="http://schemas.microsoft.com/office/drawing/2014/main" id="{A1C3B401-D93C-AB2E-29B2-40D238C618E4}"/>
              </a:ext>
            </a:extLst>
          </p:cNvPr>
          <p:cNvCxnSpPr>
            <a:cxnSpLocks/>
          </p:cNvCxnSpPr>
          <p:nvPr/>
        </p:nvCxnSpPr>
        <p:spPr>
          <a:xfrm flipH="1">
            <a:off x="3021793" y="7879609"/>
            <a:ext cx="4798232" cy="1635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4" name="Straight Arrow Connector 963">
            <a:extLst>
              <a:ext uri="{FF2B5EF4-FFF2-40B4-BE49-F238E27FC236}">
                <a16:creationId xmlns:a16="http://schemas.microsoft.com/office/drawing/2014/main" id="{4EC45F57-9759-8B57-4164-3897B05681D6}"/>
              </a:ext>
            </a:extLst>
          </p:cNvPr>
          <p:cNvCxnSpPr>
            <a:cxnSpLocks/>
          </p:cNvCxnSpPr>
          <p:nvPr/>
        </p:nvCxnSpPr>
        <p:spPr>
          <a:xfrm>
            <a:off x="1600037" y="7151993"/>
            <a:ext cx="0" cy="1580527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70" name="Google Shape;1049;p23">
            <a:extLst>
              <a:ext uri="{FF2B5EF4-FFF2-40B4-BE49-F238E27FC236}">
                <a16:creationId xmlns:a16="http://schemas.microsoft.com/office/drawing/2014/main" id="{6F2867F5-2FF7-FC02-28AE-8BFE640C102A}"/>
              </a:ext>
            </a:extLst>
          </p:cNvPr>
          <p:cNvSpPr/>
          <p:nvPr/>
        </p:nvSpPr>
        <p:spPr>
          <a:xfrm rot="21584935">
            <a:off x="3289820" y="2668043"/>
            <a:ext cx="1802359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Access company’s laptop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92" grpId="0"/>
      <p:bldP spid="995" grpId="0"/>
      <p:bldP spid="998" grpId="0"/>
      <p:bldP spid="999" grpId="0"/>
      <p:bldP spid="1000" grpId="0"/>
      <p:bldP spid="1008" grpId="0"/>
      <p:bldP spid="6" grpId="0"/>
      <p:bldP spid="993" grpId="0"/>
      <p:bldP spid="996" grpId="0"/>
      <p:bldP spid="997" grpId="0"/>
      <p:bldP spid="1001" grpId="0"/>
      <p:bldP spid="1002" grpId="0"/>
      <p:bldP spid="1004" grpId="0"/>
      <p:bldP spid="1006" grpId="0"/>
      <p:bldP spid="97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23"/>
          <p:cNvSpPr/>
          <p:nvPr/>
        </p:nvSpPr>
        <p:spPr>
          <a:xfrm rot="-15343">
            <a:off x="4193046" y="7392600"/>
            <a:ext cx="2809151" cy="924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Blocks more than </a:t>
            </a:r>
            <a:r>
              <a:rPr lang="en-US" sz="2600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2 </a:t>
            </a: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DNS queries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p23"/>
          <p:cNvSpPr/>
          <p:nvPr/>
        </p:nvSpPr>
        <p:spPr>
          <a:xfrm rot="-15220">
            <a:off x="15289579" y="5433610"/>
            <a:ext cx="159857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Sends data in</a:t>
            </a:r>
          </a:p>
          <a:p>
            <a:pPr marL="0" marR="0" lvl="0" indent="0" algn="l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DNS queries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p23"/>
          <p:cNvSpPr/>
          <p:nvPr/>
        </p:nvSpPr>
        <p:spPr>
          <a:xfrm>
            <a:off x="-220423" y="9320443"/>
            <a:ext cx="3610144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6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Security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6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Operations Center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3C992-FD2E-3DA0-543D-934340173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SafeSquid’s Data Leakage Prevention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727B6AE-8A1B-4BF3-110D-AB4786AD6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0699" y="6965139"/>
            <a:ext cx="2209800" cy="2476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A4BC5CBF-E126-E04A-47A7-5DE3CE1021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32249" y="8104368"/>
            <a:ext cx="304800" cy="419100"/>
          </a:xfrm>
          <a:prstGeom prst="rect">
            <a:avLst/>
          </a:prstGeom>
        </p:spPr>
      </p:pic>
      <p:cxnSp>
        <p:nvCxnSpPr>
          <p:cNvPr id="995" name="Straight Arrow Connector 994">
            <a:extLst>
              <a:ext uri="{FF2B5EF4-FFF2-40B4-BE49-F238E27FC236}">
                <a16:creationId xmlns:a16="http://schemas.microsoft.com/office/drawing/2014/main" id="{244B1387-87A3-EC03-2169-CFF39424CA10}"/>
              </a:ext>
            </a:extLst>
          </p:cNvPr>
          <p:cNvCxnSpPr>
            <a:cxnSpLocks/>
          </p:cNvCxnSpPr>
          <p:nvPr/>
        </p:nvCxnSpPr>
        <p:spPr>
          <a:xfrm flipH="1">
            <a:off x="2780832" y="8385216"/>
            <a:ext cx="5496393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96" name="Straight Arrow Connector 995">
            <a:extLst>
              <a:ext uri="{FF2B5EF4-FFF2-40B4-BE49-F238E27FC236}">
                <a16:creationId xmlns:a16="http://schemas.microsoft.com/office/drawing/2014/main" id="{3CC333F5-DC0E-CDBF-E65E-A9D2ED47CCAE}"/>
              </a:ext>
            </a:extLst>
          </p:cNvPr>
          <p:cNvCxnSpPr>
            <a:cxnSpLocks/>
          </p:cNvCxnSpPr>
          <p:nvPr/>
        </p:nvCxnSpPr>
        <p:spPr>
          <a:xfrm rot="5400000">
            <a:off x="11946536" y="5434116"/>
            <a:ext cx="3943098" cy="1879733"/>
          </a:xfrm>
          <a:prstGeom prst="bentConnector3">
            <a:avLst>
              <a:gd name="adj1" fmla="val 99923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10" name="Google Shape;1009;p22">
            <a:extLst>
              <a:ext uri="{FF2B5EF4-FFF2-40B4-BE49-F238E27FC236}">
                <a16:creationId xmlns:a16="http://schemas.microsoft.com/office/drawing/2014/main" id="{C75AA4EE-B2DC-219C-75F9-9B4466A1C4FC}"/>
              </a:ext>
            </a:extLst>
          </p:cNvPr>
          <p:cNvSpPr/>
          <p:nvPr/>
        </p:nvSpPr>
        <p:spPr>
          <a:xfrm rot="6116">
            <a:off x="4023520" y="2795588"/>
            <a:ext cx="10477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Encode Sans"/>
              <a:buNone/>
            </a:pPr>
            <a:r>
              <a:rPr lang="en-US" sz="9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1 </a:t>
            </a:r>
            <a:endParaRPr sz="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1013" name="Graphic 1012">
            <a:extLst>
              <a:ext uri="{FF2B5EF4-FFF2-40B4-BE49-F238E27FC236}">
                <a16:creationId xmlns:a16="http://schemas.microsoft.com/office/drawing/2014/main" id="{89CBB32A-A993-AF7E-C014-E2E2ECC266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1000" y="1737550"/>
            <a:ext cx="2209800" cy="2476500"/>
          </a:xfrm>
          <a:prstGeom prst="rect">
            <a:avLst/>
          </a:prstGeom>
        </p:spPr>
      </p:pic>
      <p:pic>
        <p:nvPicPr>
          <p:cNvPr id="1014" name="Graphic 1013">
            <a:extLst>
              <a:ext uri="{FF2B5EF4-FFF2-40B4-BE49-F238E27FC236}">
                <a16:creationId xmlns:a16="http://schemas.microsoft.com/office/drawing/2014/main" id="{C57047E3-312D-091A-4600-42B02A3FEA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14450" y="2814008"/>
            <a:ext cx="419100" cy="533400"/>
          </a:xfrm>
          <a:prstGeom prst="rect">
            <a:avLst/>
          </a:prstGeom>
        </p:spPr>
      </p:pic>
      <p:pic>
        <p:nvPicPr>
          <p:cNvPr id="1015" name="Graphic 1014">
            <a:extLst>
              <a:ext uri="{FF2B5EF4-FFF2-40B4-BE49-F238E27FC236}">
                <a16:creationId xmlns:a16="http://schemas.microsoft.com/office/drawing/2014/main" id="{6F85A277-296F-335A-64E6-D2C4DF2204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6182" y="2697362"/>
            <a:ext cx="1591200" cy="910825"/>
          </a:xfrm>
          <a:prstGeom prst="rect">
            <a:avLst/>
          </a:prstGeom>
        </p:spPr>
      </p:pic>
      <p:pic>
        <p:nvPicPr>
          <p:cNvPr id="1016" name="Graphic 1015">
            <a:extLst>
              <a:ext uri="{FF2B5EF4-FFF2-40B4-BE49-F238E27FC236}">
                <a16:creationId xmlns:a16="http://schemas.microsoft.com/office/drawing/2014/main" id="{BFAA7754-5AA0-1A7A-C686-49C0458ACD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567468" y="2866043"/>
            <a:ext cx="952500" cy="47625"/>
          </a:xfrm>
          <a:prstGeom prst="rect">
            <a:avLst/>
          </a:prstGeom>
        </p:spPr>
      </p:pic>
      <p:pic>
        <p:nvPicPr>
          <p:cNvPr id="1017" name="Graphic 1016">
            <a:extLst>
              <a:ext uri="{FF2B5EF4-FFF2-40B4-BE49-F238E27FC236}">
                <a16:creationId xmlns:a16="http://schemas.microsoft.com/office/drawing/2014/main" id="{881D4391-8016-BC02-B424-FD35437B51E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525127" y="2625717"/>
            <a:ext cx="1038225" cy="942975"/>
          </a:xfrm>
          <a:prstGeom prst="rect">
            <a:avLst/>
          </a:prstGeom>
        </p:spPr>
      </p:pic>
      <p:pic>
        <p:nvPicPr>
          <p:cNvPr id="1018" name="Graphic 1017">
            <a:extLst>
              <a:ext uri="{FF2B5EF4-FFF2-40B4-BE49-F238E27FC236}">
                <a16:creationId xmlns:a16="http://schemas.microsoft.com/office/drawing/2014/main" id="{F24333BE-4996-521E-DBF0-0C198BB371F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4781751" y="2734459"/>
            <a:ext cx="76200" cy="76200"/>
          </a:xfrm>
          <a:prstGeom prst="rect">
            <a:avLst/>
          </a:prstGeom>
        </p:spPr>
      </p:pic>
      <p:pic>
        <p:nvPicPr>
          <p:cNvPr id="1019" name="Graphic 1018">
            <a:extLst>
              <a:ext uri="{FF2B5EF4-FFF2-40B4-BE49-F238E27FC236}">
                <a16:creationId xmlns:a16="http://schemas.microsoft.com/office/drawing/2014/main" id="{163C569D-8A9F-5505-7E14-9650607B0C3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670626" y="2732516"/>
            <a:ext cx="76200" cy="76200"/>
          </a:xfrm>
          <a:prstGeom prst="rect">
            <a:avLst/>
          </a:prstGeom>
        </p:spPr>
      </p:pic>
      <p:pic>
        <p:nvPicPr>
          <p:cNvPr id="1022" name="Graphic 1021">
            <a:extLst>
              <a:ext uri="{FF2B5EF4-FFF2-40B4-BE49-F238E27FC236}">
                <a16:creationId xmlns:a16="http://schemas.microsoft.com/office/drawing/2014/main" id="{614CC1C9-4620-D1D3-A812-43A30C646E1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4793400" y="2966165"/>
            <a:ext cx="495300" cy="485775"/>
          </a:xfrm>
          <a:prstGeom prst="rect">
            <a:avLst/>
          </a:prstGeom>
        </p:spPr>
      </p:pic>
      <p:cxnSp>
        <p:nvCxnSpPr>
          <p:cNvPr id="1024" name="Straight Arrow Connector 1023">
            <a:extLst>
              <a:ext uri="{FF2B5EF4-FFF2-40B4-BE49-F238E27FC236}">
                <a16:creationId xmlns:a16="http://schemas.microsoft.com/office/drawing/2014/main" id="{E0924D62-8D15-9912-56A5-24CDD6287C10}"/>
              </a:ext>
            </a:extLst>
          </p:cNvPr>
          <p:cNvCxnSpPr>
            <a:cxnSpLocks/>
          </p:cNvCxnSpPr>
          <p:nvPr/>
        </p:nvCxnSpPr>
        <p:spPr>
          <a:xfrm flipV="1">
            <a:off x="2537195" y="3162300"/>
            <a:ext cx="5364748" cy="14382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25" name="Straight Arrow Connector 1024">
            <a:extLst>
              <a:ext uri="{FF2B5EF4-FFF2-40B4-BE49-F238E27FC236}">
                <a16:creationId xmlns:a16="http://schemas.microsoft.com/office/drawing/2014/main" id="{043A995E-F07B-56CA-4A51-ACA3CE697B1C}"/>
              </a:ext>
            </a:extLst>
          </p:cNvPr>
          <p:cNvCxnSpPr>
            <a:cxnSpLocks/>
          </p:cNvCxnSpPr>
          <p:nvPr/>
        </p:nvCxnSpPr>
        <p:spPr>
          <a:xfrm>
            <a:off x="9677400" y="3176682"/>
            <a:ext cx="4619625" cy="0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Google Shape;995;p22">
            <a:extLst>
              <a:ext uri="{FF2B5EF4-FFF2-40B4-BE49-F238E27FC236}">
                <a16:creationId xmlns:a16="http://schemas.microsoft.com/office/drawing/2014/main" id="{72890BE3-BA4A-0B94-FBF8-934E69A24F06}"/>
              </a:ext>
            </a:extLst>
          </p:cNvPr>
          <p:cNvSpPr/>
          <p:nvPr/>
        </p:nvSpPr>
        <p:spPr>
          <a:xfrm rot="21584778">
            <a:off x="10499824" y="2196461"/>
            <a:ext cx="3319833" cy="876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Encodes </a:t>
            </a:r>
            <a:r>
              <a:rPr lang="en-US" sz="2600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confidential</a:t>
            </a: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data in sub domain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049;p23">
            <a:extLst>
              <a:ext uri="{FF2B5EF4-FFF2-40B4-BE49-F238E27FC236}">
                <a16:creationId xmlns:a16="http://schemas.microsoft.com/office/drawing/2014/main" id="{DC651EA6-25D9-9787-0414-9B8B10769679}"/>
              </a:ext>
            </a:extLst>
          </p:cNvPr>
          <p:cNvSpPr/>
          <p:nvPr/>
        </p:nvSpPr>
        <p:spPr>
          <a:xfrm rot="21584935">
            <a:off x="3289820" y="2668043"/>
            <a:ext cx="1802359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Access company’s laptop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000;p22">
            <a:extLst>
              <a:ext uri="{FF2B5EF4-FFF2-40B4-BE49-F238E27FC236}">
                <a16:creationId xmlns:a16="http://schemas.microsoft.com/office/drawing/2014/main" id="{62491DF5-37E7-04CB-3E26-63EE9293C050}"/>
              </a:ext>
            </a:extLst>
          </p:cNvPr>
          <p:cNvSpPr/>
          <p:nvPr/>
        </p:nvSpPr>
        <p:spPr>
          <a:xfrm>
            <a:off x="7820025" y="3720703"/>
            <a:ext cx="185737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13A40"/>
              </a:buClr>
              <a:buSzPts val="1350"/>
              <a:buFont typeface="Inter SemiBold"/>
              <a:buNone/>
            </a:pPr>
            <a:r>
              <a:rPr lang="en-US" sz="2800" b="0" i="0" u="none" strike="noStrike" cap="none">
                <a:solidFill>
                  <a:srgbClr val="113A40"/>
                </a:solidFill>
                <a:latin typeface="+mn-lt"/>
                <a:ea typeface="Inter SemiBold"/>
                <a:cs typeface="Inter SemiBold"/>
                <a:sym typeface="Inter SemiBold"/>
              </a:rPr>
              <a:t>Company’s Laptop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047;p23">
            <a:extLst>
              <a:ext uri="{FF2B5EF4-FFF2-40B4-BE49-F238E27FC236}">
                <a16:creationId xmlns:a16="http://schemas.microsoft.com/office/drawing/2014/main" id="{F73DF306-0E75-72B4-E1F8-B100BD11BA89}"/>
              </a:ext>
            </a:extLst>
          </p:cNvPr>
          <p:cNvSpPr/>
          <p:nvPr/>
        </p:nvSpPr>
        <p:spPr>
          <a:xfrm>
            <a:off x="609600" y="4143375"/>
            <a:ext cx="18097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"/>
              <a:buNone/>
            </a:pPr>
            <a:r>
              <a:rPr lang="en-US" sz="2800" b="1" i="0" u="none" strike="noStrike" cap="none">
                <a:solidFill>
                  <a:srgbClr val="123A3F"/>
                </a:solidFill>
                <a:latin typeface="+mn-lt"/>
                <a:ea typeface="Encode Sans"/>
                <a:cs typeface="Encode Sans"/>
                <a:sym typeface="Encode Sans"/>
              </a:rPr>
              <a:t>Insider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2;p22">
            <a:extLst>
              <a:ext uri="{FF2B5EF4-FFF2-40B4-BE49-F238E27FC236}">
                <a16:creationId xmlns:a16="http://schemas.microsoft.com/office/drawing/2014/main" id="{004A46EB-D24D-CDDD-46BF-B2C5650D06CD}"/>
              </a:ext>
            </a:extLst>
          </p:cNvPr>
          <p:cNvSpPr/>
          <p:nvPr/>
        </p:nvSpPr>
        <p:spPr>
          <a:xfrm>
            <a:off x="11983454" y="3764662"/>
            <a:ext cx="5993570" cy="27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FE5353"/>
              </a:buClr>
              <a:buSzPts val="135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FE5353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U2VjcmV0RG9jdW1lbnQ</a:t>
            </a:r>
            <a:r>
              <a:rPr lang="en-US" sz="2600" b="0" i="0" u="none" strike="noStrike" cap="none">
                <a:solidFill>
                  <a:srgbClr val="000000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.dnstunnel.com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00" name="Rectangle 999">
            <a:extLst>
              <a:ext uri="{FF2B5EF4-FFF2-40B4-BE49-F238E27FC236}">
                <a16:creationId xmlns:a16="http://schemas.microsoft.com/office/drawing/2014/main" id="{B0506F2B-A488-49FF-6A38-003BDF372C6B}"/>
              </a:ext>
            </a:extLst>
          </p:cNvPr>
          <p:cNvSpPr/>
          <p:nvPr/>
        </p:nvSpPr>
        <p:spPr>
          <a:xfrm>
            <a:off x="8701549" y="5174447"/>
            <a:ext cx="4185332" cy="4902700"/>
          </a:xfrm>
          <a:prstGeom prst="rect">
            <a:avLst/>
          </a:prstGeom>
          <a:solidFill>
            <a:srgbClr val="D2E9F5"/>
          </a:solidFill>
          <a:ln w="28575">
            <a:solidFill>
              <a:srgbClr val="00683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1" name="Google Shape;230;p7">
            <a:extLst>
              <a:ext uri="{FF2B5EF4-FFF2-40B4-BE49-F238E27FC236}">
                <a16:creationId xmlns:a16="http://schemas.microsoft.com/office/drawing/2014/main" id="{03EF3805-7268-583D-B7EA-903681399FB4}"/>
              </a:ext>
            </a:extLst>
          </p:cNvPr>
          <p:cNvSpPr/>
          <p:nvPr/>
        </p:nvSpPr>
        <p:spPr>
          <a:xfrm rot="988">
            <a:off x="8953111" y="6867023"/>
            <a:ext cx="1425152" cy="591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Checks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  <a:p>
            <a:pPr marL="0" marR="0" lvl="0" indent="0" algn="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website </a:t>
            </a:r>
            <a:b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</a:b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category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1002" name="Google Shape;231;p7">
            <a:extLst>
              <a:ext uri="{FF2B5EF4-FFF2-40B4-BE49-F238E27FC236}">
                <a16:creationId xmlns:a16="http://schemas.microsoft.com/office/drawing/2014/main" id="{C553510F-673F-EAA2-0D4D-CDC00F44B97E}"/>
              </a:ext>
            </a:extLst>
          </p:cNvPr>
          <p:cNvSpPr/>
          <p:nvPr/>
        </p:nvSpPr>
        <p:spPr>
          <a:xfrm>
            <a:off x="9182100" y="9473550"/>
            <a:ext cx="3172382" cy="804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444444"/>
                </a:solidFill>
                <a:latin typeface="+mn-lt"/>
                <a:ea typeface="Encode Sans Medium"/>
                <a:cs typeface="Poppins"/>
                <a:sym typeface="Encode Sans Medium"/>
              </a:rPr>
              <a:t>URL Classification DB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Poppins"/>
            </a:endParaRPr>
          </a:p>
        </p:txBody>
      </p:sp>
      <p:grpSp>
        <p:nvGrpSpPr>
          <p:cNvPr id="1003" name="Group 1002">
            <a:extLst>
              <a:ext uri="{FF2B5EF4-FFF2-40B4-BE49-F238E27FC236}">
                <a16:creationId xmlns:a16="http://schemas.microsoft.com/office/drawing/2014/main" id="{858216EB-498B-085C-FC4B-3F3AFA1BF1F5}"/>
              </a:ext>
            </a:extLst>
          </p:cNvPr>
          <p:cNvGrpSpPr/>
          <p:nvPr/>
        </p:nvGrpSpPr>
        <p:grpSpPr>
          <a:xfrm>
            <a:off x="11107130" y="7209565"/>
            <a:ext cx="1567585" cy="752475"/>
            <a:chOff x="6795363" y="5581520"/>
            <a:chExt cx="1567585" cy="456328"/>
          </a:xfrm>
        </p:grpSpPr>
        <p:sp>
          <p:nvSpPr>
            <p:cNvPr id="1004" name="Rectangle 1003">
              <a:extLst>
                <a:ext uri="{FF2B5EF4-FFF2-40B4-BE49-F238E27FC236}">
                  <a16:creationId xmlns:a16="http://schemas.microsoft.com/office/drawing/2014/main" id="{14C2289A-7E01-21C5-DBF3-B261DFB08679}"/>
                </a:ext>
              </a:extLst>
            </p:cNvPr>
            <p:cNvSpPr/>
            <p:nvPr/>
          </p:nvSpPr>
          <p:spPr>
            <a:xfrm>
              <a:off x="6795363" y="5581520"/>
              <a:ext cx="1567585" cy="225419"/>
            </a:xfrm>
            <a:prstGeom prst="rect">
              <a:avLst/>
            </a:prstGeom>
            <a:solidFill>
              <a:srgbClr val="FF5353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>
                  <a:solidFill>
                    <a:schemeClr val="bg1"/>
                  </a:solidFill>
                  <a:cs typeface="Poppins" pitchFamily="2" charset="77"/>
                </a:rPr>
                <a:t>Category</a:t>
              </a:r>
            </a:p>
          </p:txBody>
        </p:sp>
        <p:sp>
          <p:nvSpPr>
            <p:cNvPr id="1005" name="Rectangle 1004">
              <a:extLst>
                <a:ext uri="{FF2B5EF4-FFF2-40B4-BE49-F238E27FC236}">
                  <a16:creationId xmlns:a16="http://schemas.microsoft.com/office/drawing/2014/main" id="{3E8052A1-985F-3DFC-B3A2-AD2DFB4AF104}"/>
                </a:ext>
              </a:extLst>
            </p:cNvPr>
            <p:cNvSpPr/>
            <p:nvPr/>
          </p:nvSpPr>
          <p:spPr>
            <a:xfrm>
              <a:off x="6795363" y="5812429"/>
              <a:ext cx="1567585" cy="22541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>
                  <a:solidFill>
                    <a:srgbClr val="FF5353"/>
                  </a:solidFill>
                  <a:cs typeface="Poppins" pitchFamily="2" charset="77"/>
                </a:rPr>
                <a:t>Unknown</a:t>
              </a:r>
            </a:p>
          </p:txBody>
        </p:sp>
      </p:grpSp>
      <p:cxnSp>
        <p:nvCxnSpPr>
          <p:cNvPr id="1006" name="Straight Arrow Connector 1005">
            <a:extLst>
              <a:ext uri="{FF2B5EF4-FFF2-40B4-BE49-F238E27FC236}">
                <a16:creationId xmlns:a16="http://schemas.microsoft.com/office/drawing/2014/main" id="{1BFAF005-7DCD-6228-884D-2DA68951AB69}"/>
              </a:ext>
            </a:extLst>
          </p:cNvPr>
          <p:cNvCxnSpPr>
            <a:cxnSpLocks/>
          </p:cNvCxnSpPr>
          <p:nvPr/>
        </p:nvCxnSpPr>
        <p:spPr>
          <a:xfrm flipV="1">
            <a:off x="10894963" y="6711689"/>
            <a:ext cx="0" cy="1702694"/>
          </a:xfrm>
          <a:prstGeom prst="straightConnector1">
            <a:avLst/>
          </a:prstGeom>
          <a:ln w="28575" cap="flat">
            <a:solidFill>
              <a:srgbClr val="FF5353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0" name="Straight Arrow Connector 1019">
            <a:extLst>
              <a:ext uri="{FF2B5EF4-FFF2-40B4-BE49-F238E27FC236}">
                <a16:creationId xmlns:a16="http://schemas.microsoft.com/office/drawing/2014/main" id="{233F728D-25B3-0129-8F71-AEA7D0C6829B}"/>
              </a:ext>
            </a:extLst>
          </p:cNvPr>
          <p:cNvCxnSpPr>
            <a:cxnSpLocks/>
          </p:cNvCxnSpPr>
          <p:nvPr/>
        </p:nvCxnSpPr>
        <p:spPr>
          <a:xfrm>
            <a:off x="10590510" y="6711689"/>
            <a:ext cx="0" cy="1702694"/>
          </a:xfrm>
          <a:prstGeom prst="straightConnector1">
            <a:avLst/>
          </a:prstGeom>
          <a:ln w="28575" cap="flat">
            <a:solidFill>
              <a:srgbClr val="3F938F"/>
            </a:solidFill>
            <a:prstDash val="dash"/>
            <a:miter lim="800000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1" name="Group 1020">
            <a:extLst>
              <a:ext uri="{FF2B5EF4-FFF2-40B4-BE49-F238E27FC236}">
                <a16:creationId xmlns:a16="http://schemas.microsoft.com/office/drawing/2014/main" id="{FB7080BE-9DD0-8C22-3A66-309A1D0F66E0}"/>
              </a:ext>
            </a:extLst>
          </p:cNvPr>
          <p:cNvGrpSpPr/>
          <p:nvPr/>
        </p:nvGrpSpPr>
        <p:grpSpPr>
          <a:xfrm>
            <a:off x="10323133" y="5321900"/>
            <a:ext cx="876300" cy="1212289"/>
            <a:chOff x="7985279" y="2595342"/>
            <a:chExt cx="876300" cy="1212289"/>
          </a:xfrm>
        </p:grpSpPr>
        <p:pic>
          <p:nvPicPr>
            <p:cNvPr id="1023" name="Graphic 1022">
              <a:extLst>
                <a:ext uri="{FF2B5EF4-FFF2-40B4-BE49-F238E27FC236}">
                  <a16:creationId xmlns:a16="http://schemas.microsoft.com/office/drawing/2014/main" id="{A9BAE4D1-A2AD-FEDC-547B-059C50C16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8189026" y="2720309"/>
              <a:ext cx="152400" cy="200025"/>
            </a:xfrm>
            <a:prstGeom prst="rect">
              <a:avLst/>
            </a:prstGeom>
          </p:spPr>
        </p:pic>
        <p:pic>
          <p:nvPicPr>
            <p:cNvPr id="1026" name="Graphic 1025">
              <a:extLst>
                <a:ext uri="{FF2B5EF4-FFF2-40B4-BE49-F238E27FC236}">
                  <a16:creationId xmlns:a16="http://schemas.microsoft.com/office/drawing/2014/main" id="{2DC2BC87-8800-8B3F-7C49-631C8A5AD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8398894" y="2855447"/>
              <a:ext cx="57150" cy="95250"/>
            </a:xfrm>
            <a:prstGeom prst="rect">
              <a:avLst/>
            </a:prstGeom>
          </p:spPr>
        </p:pic>
        <p:pic>
          <p:nvPicPr>
            <p:cNvPr id="1029" name="Graphic 1028">
              <a:extLst>
                <a:ext uri="{FF2B5EF4-FFF2-40B4-BE49-F238E27FC236}">
                  <a16:creationId xmlns:a16="http://schemas.microsoft.com/office/drawing/2014/main" id="{9FE91868-62DC-41DF-802D-AE53ABFC9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427469" y="2595342"/>
              <a:ext cx="152400" cy="200025"/>
            </a:xfrm>
            <a:prstGeom prst="rect">
              <a:avLst/>
            </a:prstGeom>
          </p:spPr>
        </p:pic>
        <p:pic>
          <p:nvPicPr>
            <p:cNvPr id="1030" name="Graphic 1029">
              <a:extLst>
                <a:ext uri="{FF2B5EF4-FFF2-40B4-BE49-F238E27FC236}">
                  <a16:creationId xmlns:a16="http://schemas.microsoft.com/office/drawing/2014/main" id="{7D7BDC78-70C0-4D4A-A2CA-C7D8E70D7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575511" y="2898166"/>
              <a:ext cx="152400" cy="200025"/>
            </a:xfrm>
            <a:prstGeom prst="rect">
              <a:avLst/>
            </a:prstGeom>
          </p:spPr>
        </p:pic>
        <p:pic>
          <p:nvPicPr>
            <p:cNvPr id="1032" name="Graphic 1031">
              <a:extLst>
                <a:ext uri="{FF2B5EF4-FFF2-40B4-BE49-F238E27FC236}">
                  <a16:creationId xmlns:a16="http://schemas.microsoft.com/office/drawing/2014/main" id="{55D012B5-6386-AB85-9928-C8FEC9C4B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7985279" y="3055156"/>
              <a:ext cx="876300" cy="752475"/>
            </a:xfrm>
            <a:prstGeom prst="rect">
              <a:avLst/>
            </a:prstGeom>
          </p:spPr>
        </p:pic>
        <p:pic>
          <p:nvPicPr>
            <p:cNvPr id="1033" name="Graphic 1032">
              <a:extLst>
                <a:ext uri="{FF2B5EF4-FFF2-40B4-BE49-F238E27FC236}">
                  <a16:creationId xmlns:a16="http://schemas.microsoft.com/office/drawing/2014/main" id="{5B1CB12B-0F14-3889-2B0F-E85BB96C0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8700658" y="2680506"/>
              <a:ext cx="57150" cy="180975"/>
            </a:xfrm>
            <a:prstGeom prst="rect">
              <a:avLst/>
            </a:prstGeom>
          </p:spPr>
        </p:pic>
        <p:pic>
          <p:nvPicPr>
            <p:cNvPr id="1034" name="Graphic 1033">
              <a:extLst>
                <a:ext uri="{FF2B5EF4-FFF2-40B4-BE49-F238E27FC236}">
                  <a16:creationId xmlns:a16="http://schemas.microsoft.com/office/drawing/2014/main" id="{6EA1EB0D-0321-64D6-4C59-BE73DD8AB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8075551" y="2605894"/>
              <a:ext cx="57151" cy="179618"/>
            </a:xfrm>
            <a:prstGeom prst="rect">
              <a:avLst/>
            </a:prstGeom>
          </p:spPr>
        </p:pic>
      </p:grpSp>
      <p:pic>
        <p:nvPicPr>
          <p:cNvPr id="1035" name="Graphic 1034">
            <a:extLst>
              <a:ext uri="{FF2B5EF4-FFF2-40B4-BE49-F238E27FC236}">
                <a16:creationId xmlns:a16="http://schemas.microsoft.com/office/drawing/2014/main" id="{DE8D8AE2-3F7A-803B-C4ED-EB274A46878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433345" y="8624618"/>
            <a:ext cx="638175" cy="876300"/>
          </a:xfrm>
          <a:prstGeom prst="rect">
            <a:avLst/>
          </a:prstGeom>
        </p:spPr>
      </p:pic>
      <p:pic>
        <p:nvPicPr>
          <p:cNvPr id="1044" name="Google Shape;1044;p23" descr="preencoded.png"/>
          <p:cNvPicPr preferRelativeResize="0"/>
          <p:nvPr/>
        </p:nvPicPr>
        <p:blipFill rotWithShape="1">
          <a:blip r:embed="rId35">
            <a:alphaModFix/>
          </a:blip>
          <a:srcRect/>
          <a:stretch/>
        </p:blipFill>
        <p:spPr>
          <a:xfrm>
            <a:off x="12600717" y="4878155"/>
            <a:ext cx="628650" cy="6339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03;p22">
            <a:extLst>
              <a:ext uri="{FF2B5EF4-FFF2-40B4-BE49-F238E27FC236}">
                <a16:creationId xmlns:a16="http://schemas.microsoft.com/office/drawing/2014/main" id="{54CE6D21-45FF-3FC3-CCF6-A9E0ABD858A5}"/>
              </a:ext>
            </a:extLst>
          </p:cNvPr>
          <p:cNvSpPr/>
          <p:nvPr/>
        </p:nvSpPr>
        <p:spPr>
          <a:xfrm>
            <a:off x="8050930" y="2921327"/>
            <a:ext cx="1421704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Encode Sans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"Secret</a:t>
            </a:r>
          </a:p>
          <a:p>
            <a:pPr marL="0" marR="0" lvl="0" indent="0" algn="ctr" rtl="0">
              <a:lnSpc>
                <a:spcPct val="112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Encode Sans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+mn-lt"/>
                <a:ea typeface="Encode Sans"/>
                <a:cs typeface="Encode Sans"/>
                <a:sym typeface="Encode Sans"/>
              </a:rPr>
              <a:t>Document" </a:t>
            </a:r>
            <a:endParaRPr sz="1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" grpId="0"/>
      <p:bldP spid="1056" grpId="0"/>
      <p:bldP spid="1058" grpId="0"/>
      <p:bldP spid="1000" grpId="0" animBg="1"/>
      <p:bldP spid="1001" grpId="0"/>
      <p:bldP spid="100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FB114-1422-EA86-C4A9-EB67D3311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A745A-C436-5723-6AED-659542FBD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5529"/>
            <a:ext cx="15773400" cy="1095941"/>
          </a:xfrm>
        </p:spPr>
        <p:txBody>
          <a:bodyPr/>
          <a:lstStyle/>
          <a:p>
            <a:r>
              <a:rPr lang="en-GB"/>
              <a:t>Cyber-Slacking</a:t>
            </a:r>
          </a:p>
        </p:txBody>
      </p:sp>
    </p:spTree>
    <p:extLst>
      <p:ext uri="{BB962C8B-B14F-4D97-AF65-F5344CB8AC3E}">
        <p14:creationId xmlns:p14="http://schemas.microsoft.com/office/powerpoint/2010/main" val="2133517497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4F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BF8F12-A0B8-1A4C-82F5-C860AAEAF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76195B4-6DFB-254C-4040-2DDD8F816915}"/>
              </a:ext>
            </a:extLst>
          </p:cNvPr>
          <p:cNvSpPr/>
          <p:nvPr/>
        </p:nvSpPr>
        <p:spPr>
          <a:xfrm>
            <a:off x="1392596" y="2169365"/>
            <a:ext cx="15572040" cy="2052185"/>
          </a:xfrm>
          <a:prstGeom prst="rect">
            <a:avLst/>
          </a:prstGeom>
          <a:solidFill>
            <a:srgbClr val="F9F5F5"/>
          </a:solidFill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1371600">
              <a:buClrTx/>
            </a:pPr>
            <a:endParaRPr lang="en-GB" sz="4200" kern="120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2B8DBB-DB21-D101-BBE2-37EFC6A24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2"/>
            <a:ext cx="18287999" cy="1582967"/>
          </a:xfrm>
        </p:spPr>
        <p:txBody>
          <a:bodyPr/>
          <a:lstStyle/>
          <a:p>
            <a:r>
              <a:rPr lang="en-GB" spc="300"/>
              <a:t>Legacy URL Reputation Evasion (LURE)</a:t>
            </a:r>
          </a:p>
        </p:txBody>
      </p:sp>
      <p:sp>
        <p:nvSpPr>
          <p:cNvPr id="5" name="Google Shape;178;p6">
            <a:extLst>
              <a:ext uri="{FF2B5EF4-FFF2-40B4-BE49-F238E27FC236}">
                <a16:creationId xmlns:a16="http://schemas.microsoft.com/office/drawing/2014/main" id="{EF65D5DF-C0F0-9D5E-ADAF-F31DE35BBB4B}"/>
              </a:ext>
            </a:extLst>
          </p:cNvPr>
          <p:cNvSpPr/>
          <p:nvPr/>
        </p:nvSpPr>
        <p:spPr>
          <a:xfrm>
            <a:off x="1" y="15650517"/>
            <a:ext cx="2212145" cy="72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1371600">
              <a:lnSpc>
                <a:spcPct val="112222"/>
              </a:lnSpc>
              <a:buClr>
                <a:srgbClr val="123A3F"/>
              </a:buClr>
              <a:buSzPts val="1800"/>
            </a:pPr>
            <a:r>
              <a:rPr lang="en-US" sz="4200" b="1" kern="1200">
                <a:solidFill>
                  <a:srgbClr val="123A3F"/>
                </a:solidFill>
                <a:latin typeface="Aptos" panose="02110004020202020204"/>
                <a:ea typeface="Encode Sans"/>
                <a:cs typeface="Poppins" pitchFamily="2" charset="77"/>
                <a:sym typeface="Encode Sans"/>
              </a:rPr>
              <a:t>Attacker </a:t>
            </a:r>
            <a:endParaRPr sz="4200" kern="1200">
              <a:solidFill>
                <a:prstClr val="black"/>
              </a:solidFill>
              <a:latin typeface="Aptos" panose="02110004020202020204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6" name="Google Shape;181;p6">
            <a:extLst>
              <a:ext uri="{FF2B5EF4-FFF2-40B4-BE49-F238E27FC236}">
                <a16:creationId xmlns:a16="http://schemas.microsoft.com/office/drawing/2014/main" id="{DCF52439-669B-0597-FCCC-E086FCB9EC50}"/>
              </a:ext>
            </a:extLst>
          </p:cNvPr>
          <p:cNvSpPr/>
          <p:nvPr/>
        </p:nvSpPr>
        <p:spPr>
          <a:xfrm>
            <a:off x="2660400" y="8805593"/>
            <a:ext cx="2800318" cy="814838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Registers </a:t>
            </a: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and parks</a:t>
            </a:r>
            <a:br>
              <a:rPr lang="en-US" sz="2595" kern="1200">
                <a:solidFill>
                  <a:prstClr val="black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</a:br>
            <a:r>
              <a:rPr lang="en-US" sz="2700" b="1" kern="1200">
                <a:solidFill>
                  <a:srgbClr val="444444"/>
                </a:solidFill>
                <a:latin typeface="Aptos" panose="02110004020202020204"/>
                <a:ea typeface="Encode Sans"/>
                <a:cs typeface="Poppins"/>
                <a:sym typeface="Encode Sans SemiBold"/>
              </a:rPr>
              <a:t>lookalike domain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sp>
        <p:nvSpPr>
          <p:cNvPr id="7" name="Google Shape;179;p6">
            <a:extLst>
              <a:ext uri="{FF2B5EF4-FFF2-40B4-BE49-F238E27FC236}">
                <a16:creationId xmlns:a16="http://schemas.microsoft.com/office/drawing/2014/main" id="{D313502A-32F4-225D-0606-21EE8F7ADBAB}"/>
              </a:ext>
            </a:extLst>
          </p:cNvPr>
          <p:cNvSpPr/>
          <p:nvPr/>
        </p:nvSpPr>
        <p:spPr>
          <a:xfrm>
            <a:off x="23303342" y="22851417"/>
            <a:ext cx="1650207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noAutofit/>
          </a:bodyPr>
          <a:lstStyle/>
          <a:p>
            <a:pPr algn="ctr" defTabSz="1371600">
              <a:lnSpc>
                <a:spcPct val="112222"/>
              </a:lnSpc>
              <a:buClr>
                <a:srgbClr val="123A3F"/>
              </a:buClr>
              <a:buSzPts val="1800"/>
            </a:pPr>
            <a:r>
              <a:rPr lang="en-US" sz="4200" b="1" kern="1200">
                <a:solidFill>
                  <a:srgbClr val="123A3F"/>
                </a:solidFill>
                <a:latin typeface="Aptos" panose="02110004020202020204"/>
                <a:ea typeface="Encode Sans"/>
                <a:cs typeface="Poppins" pitchFamily="2" charset="77"/>
                <a:sym typeface="Encode Sans"/>
              </a:rPr>
              <a:t>Victim</a:t>
            </a:r>
            <a:endParaRPr sz="4200" kern="1200">
              <a:solidFill>
                <a:prstClr val="black"/>
              </a:solidFill>
              <a:latin typeface="Aptos" panose="02110004020202020204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8" name="Google Shape;182;p6">
            <a:extLst>
              <a:ext uri="{FF2B5EF4-FFF2-40B4-BE49-F238E27FC236}">
                <a16:creationId xmlns:a16="http://schemas.microsoft.com/office/drawing/2014/main" id="{894EB34F-6143-B962-2B12-617AD618C2CA}"/>
              </a:ext>
            </a:extLst>
          </p:cNvPr>
          <p:cNvSpPr/>
          <p:nvPr/>
        </p:nvSpPr>
        <p:spPr>
          <a:xfrm>
            <a:off x="19264106" y="10856525"/>
            <a:ext cx="2432214" cy="1344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defTabSz="1371600">
              <a:lnSpc>
                <a:spcPct val="112166"/>
              </a:lnSpc>
              <a:buClr>
                <a:srgbClr val="123A3F"/>
              </a:buClr>
              <a:buSzPts val="1200"/>
            </a:pPr>
            <a:r>
              <a:rPr lang="en-US" sz="3900" kern="1200">
                <a:solidFill>
                  <a:srgbClr val="123A3F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Sends lure to victim </a:t>
            </a:r>
            <a:endParaRPr lang="en-US" sz="3900" kern="1200">
              <a:solidFill>
                <a:prstClr val="black"/>
              </a:solidFill>
              <a:latin typeface="Aptos" panose="02110004020202020204"/>
              <a:ea typeface="Calibri"/>
              <a:cs typeface="Poppins"/>
            </a:endParaRPr>
          </a:p>
        </p:txBody>
      </p:sp>
      <p:sp>
        <p:nvSpPr>
          <p:cNvPr id="9" name="Google Shape;180;p6">
            <a:extLst>
              <a:ext uri="{FF2B5EF4-FFF2-40B4-BE49-F238E27FC236}">
                <a16:creationId xmlns:a16="http://schemas.microsoft.com/office/drawing/2014/main" id="{922428B6-CD0E-EC6C-0F83-104D9E4AA5A8}"/>
              </a:ext>
            </a:extLst>
          </p:cNvPr>
          <p:cNvSpPr/>
          <p:nvPr/>
        </p:nvSpPr>
        <p:spPr>
          <a:xfrm>
            <a:off x="11092781" y="17008247"/>
            <a:ext cx="514794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3900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Sets up </a:t>
            </a:r>
            <a:r>
              <a:rPr lang="en-US" sz="3900" kern="1200">
                <a:solidFill>
                  <a:srgbClr val="444444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bait</a:t>
            </a:r>
            <a:r>
              <a:rPr lang="en-US" sz="3900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website</a:t>
            </a:r>
            <a:endParaRPr lang="en-US" sz="3900" kern="1200">
              <a:solidFill>
                <a:prstClr val="black"/>
              </a:solidFill>
              <a:latin typeface="Aptos" panose="02110004020202020204"/>
              <a:ea typeface="Encode Sans Medium"/>
              <a:cs typeface="Poppins"/>
            </a:endParaRPr>
          </a:p>
          <a:p>
            <a:pPr defTabSz="1371600">
              <a:buClr>
                <a:srgbClr val="444444"/>
              </a:buClr>
              <a:buSzPts val="1200"/>
            </a:pPr>
            <a:r>
              <a:rPr lang="en-US" sz="3900" b="1" kern="1200">
                <a:solidFill>
                  <a:srgbClr val="444444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infinity.icici</a:t>
            </a:r>
            <a:r>
              <a:rPr lang="en-US" sz="3900" b="1" kern="1200">
                <a:solidFill>
                  <a:srgbClr val="C1272D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i</a:t>
            </a:r>
            <a:r>
              <a:rPr lang="en-US" sz="3900" b="1" kern="1200">
                <a:solidFill>
                  <a:srgbClr val="444444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bank.com</a:t>
            </a:r>
            <a:r>
              <a:rPr lang="en-US" sz="3600" b="1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</a:t>
            </a:r>
            <a:endParaRPr sz="36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F52655-36BA-496E-6E65-C4165030F2E2}"/>
              </a:ext>
            </a:extLst>
          </p:cNvPr>
          <p:cNvCxnSpPr>
            <a:cxnSpLocks/>
          </p:cNvCxnSpPr>
          <p:nvPr/>
        </p:nvCxnSpPr>
        <p:spPr>
          <a:xfrm>
            <a:off x="7626626" y="11974230"/>
            <a:ext cx="1517375" cy="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478B6435-7628-6A10-689D-A4C96C267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45453" y="2754740"/>
            <a:ext cx="827465" cy="82746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914C546-6395-27D3-30BC-7F1E0AF7EF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22488" y="17359241"/>
            <a:ext cx="942975" cy="94297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75C5754-19FE-79D0-2434-712D2AA2E9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46162" y="20502491"/>
            <a:ext cx="1071563" cy="100012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128EBF2-C3A9-FA2E-D27F-1738129E9D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28126" y="20840820"/>
            <a:ext cx="100013" cy="2571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D95F0F4D-9C7E-777A-0534-8EF5B95C44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728127" y="21150287"/>
            <a:ext cx="100013" cy="100013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45F2FD-641D-0223-DD7E-7F18838995EC}"/>
              </a:ext>
            </a:extLst>
          </p:cNvPr>
          <p:cNvCxnSpPr>
            <a:cxnSpLocks/>
          </p:cNvCxnSpPr>
          <p:nvPr/>
        </p:nvCxnSpPr>
        <p:spPr>
          <a:xfrm>
            <a:off x="3060103" y="3219354"/>
            <a:ext cx="2266682" cy="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6EDAD30-5F68-C352-4BB7-7AE188DF2174}"/>
              </a:ext>
            </a:extLst>
          </p:cNvPr>
          <p:cNvCxnSpPr>
            <a:cxnSpLocks/>
          </p:cNvCxnSpPr>
          <p:nvPr/>
        </p:nvCxnSpPr>
        <p:spPr>
          <a:xfrm>
            <a:off x="8781486" y="18622317"/>
            <a:ext cx="0" cy="148590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295086-969C-CF21-4A91-7AE4A4D2B46A}"/>
              </a:ext>
            </a:extLst>
          </p:cNvPr>
          <p:cNvCxnSpPr>
            <a:cxnSpLocks/>
          </p:cNvCxnSpPr>
          <p:nvPr/>
        </p:nvCxnSpPr>
        <p:spPr>
          <a:xfrm>
            <a:off x="21783761" y="7058246"/>
            <a:ext cx="2386677" cy="1747347"/>
          </a:xfrm>
          <a:prstGeom prst="bentConnector3">
            <a:avLst>
              <a:gd name="adj1" fmla="val 100135"/>
            </a:avLst>
          </a:prstGeom>
          <a:ln w="34925" cap="flat" cmpd="sng" algn="ctr">
            <a:solidFill>
              <a:srgbClr val="40938F"/>
            </a:solidFill>
            <a:prstDash val="dash"/>
            <a:miter lim="800000"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F0E4538-8B03-5694-BD31-F9F7EDBA880E}"/>
              </a:ext>
            </a:extLst>
          </p:cNvPr>
          <p:cNvGrpSpPr/>
          <p:nvPr/>
        </p:nvGrpSpPr>
        <p:grpSpPr>
          <a:xfrm>
            <a:off x="22471095" y="19392924"/>
            <a:ext cx="3314700" cy="3714750"/>
            <a:chOff x="14823342" y="6657363"/>
            <a:chExt cx="2209800" cy="2476500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812430B0-A6FE-8FF8-5802-F62A417F7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4823342" y="6657363"/>
              <a:ext cx="2209800" cy="247650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D1CCDDF-47F0-71CB-EE19-9200EA535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5599050" y="7690411"/>
              <a:ext cx="714375" cy="714375"/>
            </a:xfrm>
            <a:prstGeom prst="rect">
              <a:avLst/>
            </a:prstGeom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F466A5A5-886E-BE42-7284-4E5D0FAA79A8}"/>
              </a:ext>
            </a:extLst>
          </p:cNvPr>
          <p:cNvSpPr/>
          <p:nvPr/>
        </p:nvSpPr>
        <p:spPr>
          <a:xfrm>
            <a:off x="9556081" y="20248662"/>
            <a:ext cx="8822396" cy="35525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1371600">
              <a:buClrTx/>
            </a:pPr>
            <a:endParaRPr lang="en-IN" sz="4200" kern="1200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7BE2F2-47DD-BE32-5618-B60EF84432C4}"/>
              </a:ext>
            </a:extLst>
          </p:cNvPr>
          <p:cNvSpPr txBox="1"/>
          <p:nvPr/>
        </p:nvSpPr>
        <p:spPr>
          <a:xfrm>
            <a:off x="9633203" y="20360460"/>
            <a:ext cx="5721695" cy="738664"/>
          </a:xfrm>
          <a:prstGeom prst="rect">
            <a:avLst/>
          </a:prstGeom>
          <a:noFill/>
        </p:spPr>
        <p:txBody>
          <a:bodyPr wrap="none" lIns="137160" tIns="68580" rIns="137160" bIns="68580" rtlCol="0" anchor="t">
            <a:spAutoFit/>
          </a:bodyPr>
          <a:lstStyle/>
          <a:p>
            <a:pPr defTabSz="1371600">
              <a:buClrTx/>
            </a:pPr>
            <a:r>
              <a:rPr lang="en-US" sz="3900" b="1" kern="1200">
                <a:solidFill>
                  <a:srgbClr val="5A5A5A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To:</a:t>
            </a:r>
            <a:r>
              <a:rPr lang="en-US" sz="3900" kern="1200">
                <a:solidFill>
                  <a:srgbClr val="5A5A5A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jsmith@bigbank.com</a:t>
            </a:r>
            <a:r>
              <a:rPr lang="en-US" sz="3900" b="1" kern="1200">
                <a:solidFill>
                  <a:srgbClr val="5A5A5A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 </a:t>
            </a:r>
            <a:endParaRPr lang="en-US" sz="3900" kern="1200">
              <a:solidFill>
                <a:prstClr val="black"/>
              </a:solidFill>
              <a:latin typeface="Aptos" panose="02110004020202020204"/>
              <a:ea typeface="Calibri"/>
              <a:cs typeface="Poppin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0B2B929-2CE2-8C5F-481D-06C7E69069E5}"/>
              </a:ext>
            </a:extLst>
          </p:cNvPr>
          <p:cNvCxnSpPr>
            <a:cxnSpLocks/>
          </p:cNvCxnSpPr>
          <p:nvPr/>
        </p:nvCxnSpPr>
        <p:spPr>
          <a:xfrm>
            <a:off x="9740106" y="21095123"/>
            <a:ext cx="6048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A25E0E0-D925-7451-EE89-D00FCD8FEFD1}"/>
              </a:ext>
            </a:extLst>
          </p:cNvPr>
          <p:cNvCxnSpPr>
            <a:cxnSpLocks/>
          </p:cNvCxnSpPr>
          <p:nvPr/>
        </p:nvCxnSpPr>
        <p:spPr>
          <a:xfrm flipV="1">
            <a:off x="9740106" y="21992460"/>
            <a:ext cx="6048375" cy="158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8921856-57D2-F19C-FB20-46187CCCC502}"/>
              </a:ext>
            </a:extLst>
          </p:cNvPr>
          <p:cNvSpPr txBox="1"/>
          <p:nvPr/>
        </p:nvSpPr>
        <p:spPr>
          <a:xfrm>
            <a:off x="9633203" y="21244055"/>
            <a:ext cx="5352491" cy="781240"/>
          </a:xfrm>
          <a:prstGeom prst="rect">
            <a:avLst/>
          </a:prstGeom>
          <a:noFill/>
        </p:spPr>
        <p:txBody>
          <a:bodyPr wrap="none" lIns="137160" tIns="68580" rIns="137160" bIns="68580" rtlCol="0" anchor="t">
            <a:spAutoFit/>
          </a:bodyPr>
          <a:lstStyle/>
          <a:p>
            <a:pPr defTabSz="1371600">
              <a:lnSpc>
                <a:spcPct val="112166"/>
              </a:lnSpc>
              <a:buClr>
                <a:srgbClr val="5A5A5A"/>
              </a:buClr>
              <a:buSzPts val="1200"/>
            </a:pPr>
            <a:r>
              <a:rPr lang="en-US" sz="3900" b="1" kern="1200">
                <a:solidFill>
                  <a:srgbClr val="5A5A5A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Subject:</a:t>
            </a:r>
            <a:r>
              <a:rPr lang="en-US" sz="3900" kern="1200">
                <a:solidFill>
                  <a:srgbClr val="5A5A5A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Urgent Notice</a:t>
            </a:r>
            <a:r>
              <a:rPr lang="en-US" sz="3900" b="1" kern="1200">
                <a:solidFill>
                  <a:srgbClr val="5A5A5A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 </a:t>
            </a:r>
            <a:endParaRPr lang="en-US" sz="3900" kern="1200">
              <a:solidFill>
                <a:prstClr val="black"/>
              </a:solidFill>
              <a:latin typeface="Aptos" panose="02110004020202020204"/>
              <a:ea typeface="Calibri"/>
              <a:cs typeface="Poppins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E162EE-B240-85EE-2EC7-3D9339773534}"/>
              </a:ext>
            </a:extLst>
          </p:cNvPr>
          <p:cNvCxnSpPr>
            <a:cxnSpLocks/>
          </p:cNvCxnSpPr>
          <p:nvPr/>
        </p:nvCxnSpPr>
        <p:spPr>
          <a:xfrm>
            <a:off x="9740107" y="22210800"/>
            <a:ext cx="1343750" cy="0"/>
          </a:xfrm>
          <a:prstGeom prst="line">
            <a:avLst/>
          </a:prstGeom>
          <a:ln w="28575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0B8D2AB-57CC-A15F-7A33-20D494B8EB4D}"/>
              </a:ext>
            </a:extLst>
          </p:cNvPr>
          <p:cNvCxnSpPr>
            <a:cxnSpLocks/>
          </p:cNvCxnSpPr>
          <p:nvPr/>
        </p:nvCxnSpPr>
        <p:spPr>
          <a:xfrm>
            <a:off x="9740107" y="23572997"/>
            <a:ext cx="3024188" cy="0"/>
          </a:xfrm>
          <a:prstGeom prst="line">
            <a:avLst/>
          </a:prstGeom>
          <a:ln w="28575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CE7B680-D37F-5AFE-595F-D5F4EA8667FC}"/>
              </a:ext>
            </a:extLst>
          </p:cNvPr>
          <p:cNvCxnSpPr>
            <a:cxnSpLocks/>
          </p:cNvCxnSpPr>
          <p:nvPr/>
        </p:nvCxnSpPr>
        <p:spPr>
          <a:xfrm flipV="1">
            <a:off x="9740107" y="23184065"/>
            <a:ext cx="2407607" cy="0"/>
          </a:xfrm>
          <a:prstGeom prst="line">
            <a:avLst/>
          </a:prstGeom>
          <a:ln w="38100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BFC55FD-9CD4-A7D8-5632-3F8BE5A80CF6}"/>
              </a:ext>
            </a:extLst>
          </p:cNvPr>
          <p:cNvSpPr txBox="1"/>
          <p:nvPr/>
        </p:nvSpPr>
        <p:spPr>
          <a:xfrm>
            <a:off x="12773461" y="22397496"/>
            <a:ext cx="5139292" cy="600164"/>
          </a:xfrm>
          <a:prstGeom prst="rect">
            <a:avLst/>
          </a:prstGeom>
          <a:ln w="28575">
            <a:solidFill>
              <a:srgbClr val="E9694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137160" tIns="68580" rIns="137160" bIns="68580" rtlCol="0" anchor="ctr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1600">
              <a:buClrTx/>
            </a:pPr>
            <a:r>
              <a:rPr lang="en-IN" sz="3000" kern="1200">
                <a:solidFill>
                  <a:prstClr val="black"/>
                </a:solidFill>
                <a:latin typeface="Aptos" panose="02110004020202020204"/>
              </a:rPr>
              <a:t>https://infinity.iciciibank.com</a:t>
            </a:r>
            <a:endParaRPr lang="en-US" sz="3000" kern="1200">
              <a:solidFill>
                <a:prstClr val="black"/>
              </a:solidFill>
              <a:latin typeface="Aptos" panose="02110004020202020204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C3E83851-1D68-8AAC-2EF9-4BD64F0C9EE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7547649" y="22812506"/>
            <a:ext cx="730580" cy="759803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5264C00C-7009-394A-0DB2-B8397773C0B7}"/>
              </a:ext>
            </a:extLst>
          </p:cNvPr>
          <p:cNvSpPr/>
          <p:nvPr/>
        </p:nvSpPr>
        <p:spPr>
          <a:xfrm>
            <a:off x="9556081" y="19394163"/>
            <a:ext cx="8822396" cy="864000"/>
          </a:xfrm>
          <a:prstGeom prst="rect">
            <a:avLst/>
          </a:prstGeom>
          <a:solidFill>
            <a:srgbClr val="123A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37160" tIns="189000" rIns="137160" bIns="68580" rtlCol="0" anchor="t"/>
          <a:lstStyle/>
          <a:p>
            <a:pPr defTabSz="1371600">
              <a:buClrTx/>
            </a:pPr>
            <a:r>
              <a:rPr lang="en-US" sz="3900" kern="1200">
                <a:solidFill>
                  <a:prstClr val="white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Creates Lure</a:t>
            </a:r>
            <a:endParaRPr lang="en-US" sz="3900" kern="1200">
              <a:solidFill>
                <a:prstClr val="white"/>
              </a:solidFill>
              <a:latin typeface="Aptos" panose="02110004020202020204"/>
              <a:ea typeface="Calibri"/>
              <a:cs typeface="Poppins"/>
            </a:endParaRPr>
          </a:p>
        </p:txBody>
      </p:sp>
      <p:cxnSp>
        <p:nvCxnSpPr>
          <p:cNvPr id="34" name="Elbow Connector 97">
            <a:extLst>
              <a:ext uri="{FF2B5EF4-FFF2-40B4-BE49-F238E27FC236}">
                <a16:creationId xmlns:a16="http://schemas.microsoft.com/office/drawing/2014/main" id="{1F2BC5CA-06B9-39B5-CBFB-169BCB25EF80}"/>
              </a:ext>
            </a:extLst>
          </p:cNvPr>
          <p:cNvCxnSpPr>
            <a:cxnSpLocks/>
          </p:cNvCxnSpPr>
          <p:nvPr/>
        </p:nvCxnSpPr>
        <p:spPr>
          <a:xfrm>
            <a:off x="2459184" y="3793950"/>
            <a:ext cx="0" cy="5927757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97">
            <a:extLst>
              <a:ext uri="{FF2B5EF4-FFF2-40B4-BE49-F238E27FC236}">
                <a16:creationId xmlns:a16="http://schemas.microsoft.com/office/drawing/2014/main" id="{43AF387B-9E39-E7D9-0315-B7F6BE2C9BEE}"/>
              </a:ext>
            </a:extLst>
          </p:cNvPr>
          <p:cNvCxnSpPr>
            <a:cxnSpLocks/>
          </p:cNvCxnSpPr>
          <p:nvPr/>
        </p:nvCxnSpPr>
        <p:spPr>
          <a:xfrm>
            <a:off x="9479211" y="18254772"/>
            <a:ext cx="7186350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Graphic 35">
            <a:extLst>
              <a:ext uri="{FF2B5EF4-FFF2-40B4-BE49-F238E27FC236}">
                <a16:creationId xmlns:a16="http://schemas.microsoft.com/office/drawing/2014/main" id="{4EDC6ADB-AF11-18A4-3379-E340D5D8149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9795296" y="8514150"/>
            <a:ext cx="511958" cy="47928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DF5C69A-FC16-5478-3447-D8609F6361F3}"/>
              </a:ext>
            </a:extLst>
          </p:cNvPr>
          <p:cNvSpPr txBox="1"/>
          <p:nvPr/>
        </p:nvSpPr>
        <p:spPr>
          <a:xfrm>
            <a:off x="9556080" y="15357333"/>
            <a:ext cx="10631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>
              <a:buClrTx/>
            </a:pPr>
            <a:r>
              <a:rPr lang="en-US" sz="4200" kern="1200">
                <a:solidFill>
                  <a:prstClr val="white"/>
                </a:solidFill>
                <a:latin typeface="Aptos" panose="02110004020202020204"/>
                <a:ea typeface="+mn-ea"/>
                <a:cs typeface="Poppins" pitchFamily="2" charset="77"/>
                <a:sym typeface="Encode Sans SemiBold"/>
              </a:rPr>
              <a:t>SSL</a:t>
            </a:r>
            <a:endParaRPr lang="en-IN" sz="4200" kern="1200">
              <a:solidFill>
                <a:prstClr val="white"/>
              </a:solidFill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503A437-9C36-4543-A50A-22744FCFA738}"/>
              </a:ext>
            </a:extLst>
          </p:cNvPr>
          <p:cNvCxnSpPr>
            <a:cxnSpLocks/>
          </p:cNvCxnSpPr>
          <p:nvPr/>
        </p:nvCxnSpPr>
        <p:spPr>
          <a:xfrm flipV="1">
            <a:off x="9740107" y="22676958"/>
            <a:ext cx="1738709" cy="16686"/>
          </a:xfrm>
          <a:prstGeom prst="line">
            <a:avLst/>
          </a:prstGeom>
          <a:ln w="38100">
            <a:solidFill>
              <a:srgbClr val="DADED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EFC3684-6FC9-B5E3-1BF4-17D5FA95219A}"/>
              </a:ext>
            </a:extLst>
          </p:cNvPr>
          <p:cNvGrpSpPr/>
          <p:nvPr/>
        </p:nvGrpSpPr>
        <p:grpSpPr>
          <a:xfrm>
            <a:off x="11834001" y="2138225"/>
            <a:ext cx="1670988" cy="1872659"/>
            <a:chOff x="2346179" y="1704975"/>
            <a:chExt cx="2209800" cy="2476500"/>
          </a:xfrm>
        </p:grpSpPr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1860966A-02E3-4836-D74D-FAB3B8F18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346179" y="1704975"/>
              <a:ext cx="2209800" cy="2476500"/>
            </a:xfrm>
            <a:prstGeom prst="rect">
              <a:avLst/>
            </a:prstGeom>
          </p:spPr>
        </p:pic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9EF55265-EE24-A7B2-E45D-1BA30FB849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121886" y="2738023"/>
              <a:ext cx="714375" cy="714375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70597A7-6FF2-D8BB-5E3F-5022A84661E2}"/>
              </a:ext>
            </a:extLst>
          </p:cNvPr>
          <p:cNvGrpSpPr/>
          <p:nvPr/>
        </p:nvGrpSpPr>
        <p:grpSpPr>
          <a:xfrm>
            <a:off x="181387" y="1304622"/>
            <a:ext cx="1762934" cy="2071020"/>
            <a:chOff x="117677" y="1055312"/>
            <a:chExt cx="1057747" cy="1185405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4562BA88-E588-2AD1-A5CE-30E261587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17677" y="1055312"/>
              <a:ext cx="1057747" cy="1185405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9A6E4C49-685F-88EA-6E44-559012949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512215" y="1540200"/>
              <a:ext cx="268670" cy="341944"/>
            </a:xfrm>
            <a:prstGeom prst="rect">
              <a:avLst/>
            </a:prstGeom>
          </p:spPr>
        </p:pic>
      </p:grpSp>
      <p:pic>
        <p:nvPicPr>
          <p:cNvPr id="64" name="Graphic 63">
            <a:extLst>
              <a:ext uri="{FF2B5EF4-FFF2-40B4-BE49-F238E27FC236}">
                <a16:creationId xmlns:a16="http://schemas.microsoft.com/office/drawing/2014/main" id="{DE17217A-4EB9-BC55-1111-3DB8C34C9D8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555719" y="16722653"/>
            <a:ext cx="417507" cy="531374"/>
          </a:xfrm>
          <a:prstGeom prst="rect">
            <a:avLst/>
          </a:prstGeom>
        </p:spPr>
      </p:pic>
      <p:sp>
        <p:nvSpPr>
          <p:cNvPr id="51" name="Google Shape;180;p6">
            <a:extLst>
              <a:ext uri="{FF2B5EF4-FFF2-40B4-BE49-F238E27FC236}">
                <a16:creationId xmlns:a16="http://schemas.microsoft.com/office/drawing/2014/main" id="{23F5FA98-2E5F-4BDE-D65F-6C72362BEA87}"/>
              </a:ext>
            </a:extLst>
          </p:cNvPr>
          <p:cNvSpPr/>
          <p:nvPr/>
        </p:nvSpPr>
        <p:spPr>
          <a:xfrm>
            <a:off x="21521267" y="3807989"/>
            <a:ext cx="3568093" cy="814838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Sets up </a:t>
            </a: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"/>
                <a:cs typeface="Poppins"/>
                <a:sym typeface="Encode Sans"/>
              </a:rPr>
              <a:t>bait</a:t>
            </a: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website</a:t>
            </a:r>
            <a:endParaRPr lang="en-US" sz="2595" kern="1200">
              <a:solidFill>
                <a:prstClr val="black"/>
              </a:solidFill>
              <a:latin typeface="Aptos" panose="02110004020202020204"/>
              <a:ea typeface="Encode Sans Medium"/>
              <a:cs typeface="Poppins"/>
            </a:endParaRPr>
          </a:p>
          <a:p>
            <a:pPr defTabSz="1371600">
              <a:buClr>
                <a:srgbClr val="444444"/>
              </a:buClr>
              <a:buSzPts val="1200"/>
            </a:pPr>
            <a:r>
              <a:rPr lang="en-US" sz="2700" b="1" kern="1200">
                <a:solidFill>
                  <a:srgbClr val="444444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infinity.icici</a:t>
            </a:r>
            <a:r>
              <a:rPr lang="en-US" sz="2700" b="1" kern="1200">
                <a:solidFill>
                  <a:srgbClr val="C1272D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i</a:t>
            </a:r>
            <a:r>
              <a:rPr lang="en-US" sz="2700" b="1" kern="1200">
                <a:solidFill>
                  <a:srgbClr val="444444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bank.com</a:t>
            </a:r>
            <a:r>
              <a:rPr lang="en-US" sz="2700" b="1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AD702F9-C2C6-1C7F-8330-68E59D62B1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641556" y="4316036"/>
            <a:ext cx="827465" cy="827465"/>
          </a:xfrm>
          <a:prstGeom prst="rect">
            <a:avLst/>
          </a:prstGeom>
        </p:spPr>
      </p:pic>
      <p:cxnSp>
        <p:nvCxnSpPr>
          <p:cNvPr id="53" name="Elbow Connector 97">
            <a:extLst>
              <a:ext uri="{FF2B5EF4-FFF2-40B4-BE49-F238E27FC236}">
                <a16:creationId xmlns:a16="http://schemas.microsoft.com/office/drawing/2014/main" id="{C6941348-94EE-964F-2CE0-B985F4D55663}"/>
              </a:ext>
            </a:extLst>
          </p:cNvPr>
          <p:cNvCxnSpPr>
            <a:cxnSpLocks/>
          </p:cNvCxnSpPr>
          <p:nvPr/>
        </p:nvCxnSpPr>
        <p:spPr>
          <a:xfrm>
            <a:off x="19607054" y="4705829"/>
            <a:ext cx="5478363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F3E8D1C7-4990-7900-C290-C9094B6CBED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9110884" y="3958484"/>
            <a:ext cx="715577" cy="818958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6E3D1483-1E36-E6E2-787F-24A5D968E290}"/>
              </a:ext>
            </a:extLst>
          </p:cNvPr>
          <p:cNvSpPr txBox="1"/>
          <p:nvPr/>
        </p:nvSpPr>
        <p:spPr>
          <a:xfrm>
            <a:off x="19117136" y="4059469"/>
            <a:ext cx="74892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>
              <a:buClrTx/>
            </a:pPr>
            <a:r>
              <a:rPr lang="en-US" sz="2700" kern="1200">
                <a:solidFill>
                  <a:prstClr val="white"/>
                </a:solidFill>
                <a:latin typeface="Aptos" panose="02110004020202020204"/>
                <a:ea typeface="+mn-ea"/>
                <a:cs typeface="Poppins" pitchFamily="2" charset="77"/>
                <a:sym typeface="Encode Sans SemiBold"/>
              </a:rPr>
              <a:t>SSL</a:t>
            </a:r>
            <a:endParaRPr lang="en-IN" sz="2700" kern="1200">
              <a:solidFill>
                <a:prstClr val="white"/>
              </a:solidFill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61" name="Graphic 60">
            <a:extLst>
              <a:ext uri="{FF2B5EF4-FFF2-40B4-BE49-F238E27FC236}">
                <a16:creationId xmlns:a16="http://schemas.microsoft.com/office/drawing/2014/main" id="{6B592EB1-57ED-E420-296C-128A8A6C1FB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5426970" y="4434143"/>
            <a:ext cx="491138" cy="491138"/>
          </a:xfrm>
          <a:prstGeom prst="rect">
            <a:avLst/>
          </a:prstGeom>
        </p:spPr>
      </p:pic>
      <p:sp>
        <p:nvSpPr>
          <p:cNvPr id="62" name="Google Shape;181;p6">
            <a:extLst>
              <a:ext uri="{FF2B5EF4-FFF2-40B4-BE49-F238E27FC236}">
                <a16:creationId xmlns:a16="http://schemas.microsoft.com/office/drawing/2014/main" id="{E31123C6-048E-8629-A314-921C8F06DED1}"/>
              </a:ext>
            </a:extLst>
          </p:cNvPr>
          <p:cNvSpPr/>
          <p:nvPr/>
        </p:nvSpPr>
        <p:spPr>
          <a:xfrm>
            <a:off x="26025386" y="4480043"/>
            <a:ext cx="1985800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19</a:t>
            </a:r>
            <a:r>
              <a:rPr lang="en-US" sz="2595" kern="1200" baseline="300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th</a:t>
            </a: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 May 2025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AF7DC6D9-DB1B-01A1-D46F-D5CADAAAB9B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720312" y="16921727"/>
            <a:ext cx="827465" cy="827465"/>
          </a:xfrm>
          <a:prstGeom prst="rect">
            <a:avLst/>
          </a:prstGeom>
        </p:spPr>
      </p:pic>
      <p:sp>
        <p:nvSpPr>
          <p:cNvPr id="65" name="Google Shape;180;p6">
            <a:extLst>
              <a:ext uri="{FF2B5EF4-FFF2-40B4-BE49-F238E27FC236}">
                <a16:creationId xmlns:a16="http://schemas.microsoft.com/office/drawing/2014/main" id="{7ABDDDE7-1444-5BD8-063B-8FB206C77258}"/>
              </a:ext>
            </a:extLst>
          </p:cNvPr>
          <p:cNvSpPr/>
          <p:nvPr/>
        </p:nvSpPr>
        <p:spPr>
          <a:xfrm>
            <a:off x="8546805" y="16514307"/>
            <a:ext cx="3273268" cy="814838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Flips the website into a</a:t>
            </a:r>
            <a:endParaRPr lang="en-US" sz="2595" kern="1200">
              <a:solidFill>
                <a:prstClr val="black"/>
              </a:solidFill>
              <a:latin typeface="Aptos" panose="02110004020202020204"/>
              <a:ea typeface="Encode Sans Medium"/>
              <a:cs typeface="Poppins"/>
            </a:endParaRPr>
          </a:p>
          <a:p>
            <a:pPr defTabSz="1371600">
              <a:buClr>
                <a:srgbClr val="444444"/>
              </a:buClr>
              <a:buSzPts val="1200"/>
            </a:pPr>
            <a:r>
              <a:rPr lang="en-US" sz="2700" b="1" kern="1200">
                <a:solidFill>
                  <a:srgbClr val="444444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Phishing website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cxnSp>
        <p:nvCxnSpPr>
          <p:cNvPr id="66" name="Elbow Connector 97">
            <a:extLst>
              <a:ext uri="{FF2B5EF4-FFF2-40B4-BE49-F238E27FC236}">
                <a16:creationId xmlns:a16="http://schemas.microsoft.com/office/drawing/2014/main" id="{71DB332F-97DF-100C-1AC1-3C45046C508E}"/>
              </a:ext>
            </a:extLst>
          </p:cNvPr>
          <p:cNvCxnSpPr>
            <a:cxnSpLocks/>
          </p:cNvCxnSpPr>
          <p:nvPr/>
        </p:nvCxnSpPr>
        <p:spPr>
          <a:xfrm>
            <a:off x="6632592" y="17412147"/>
            <a:ext cx="5192226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8" name="Graphic 67">
            <a:extLst>
              <a:ext uri="{FF2B5EF4-FFF2-40B4-BE49-F238E27FC236}">
                <a16:creationId xmlns:a16="http://schemas.microsoft.com/office/drawing/2014/main" id="{6B588E02-4C79-D46A-D0A5-5CBC6BBDB34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424576" y="2732843"/>
            <a:ext cx="638175" cy="876300"/>
          </a:xfrm>
          <a:prstGeom prst="rect">
            <a:avLst/>
          </a:prstGeom>
        </p:spPr>
      </p:pic>
      <p:sp>
        <p:nvSpPr>
          <p:cNvPr id="69" name="Google Shape;180;p6">
            <a:extLst>
              <a:ext uri="{FF2B5EF4-FFF2-40B4-BE49-F238E27FC236}">
                <a16:creationId xmlns:a16="http://schemas.microsoft.com/office/drawing/2014/main" id="{FE1CD748-9A00-192C-212B-6847782D187E}"/>
              </a:ext>
            </a:extLst>
          </p:cNvPr>
          <p:cNvSpPr/>
          <p:nvPr/>
        </p:nvSpPr>
        <p:spPr>
          <a:xfrm>
            <a:off x="6062752" y="5466313"/>
            <a:ext cx="1830629" cy="1214179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Website is </a:t>
            </a:r>
            <a:b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</a:b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categorized </a:t>
            </a:r>
            <a:b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</a:b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as</a:t>
            </a:r>
            <a:r>
              <a:rPr lang="en-US" sz="2595" kern="1200">
                <a:solidFill>
                  <a:prstClr val="black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 </a:t>
            </a:r>
            <a:r>
              <a:rPr lang="en-US" sz="2700" b="1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SemiBold"/>
              </a:rPr>
              <a:t>business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cxnSp>
        <p:nvCxnSpPr>
          <p:cNvPr id="70" name="Elbow Connector 97">
            <a:extLst>
              <a:ext uri="{FF2B5EF4-FFF2-40B4-BE49-F238E27FC236}">
                <a16:creationId xmlns:a16="http://schemas.microsoft.com/office/drawing/2014/main" id="{B1250917-1C5B-1E28-9CD1-DAE8F80FAD89}"/>
              </a:ext>
            </a:extLst>
          </p:cNvPr>
          <p:cNvCxnSpPr>
            <a:cxnSpLocks/>
          </p:cNvCxnSpPr>
          <p:nvPr/>
        </p:nvCxnSpPr>
        <p:spPr>
          <a:xfrm>
            <a:off x="6565514" y="15062979"/>
            <a:ext cx="5078799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CC3A948-27E6-2A1E-CED6-520ED6C3877F}"/>
              </a:ext>
            </a:extLst>
          </p:cNvPr>
          <p:cNvCxnSpPr>
            <a:cxnSpLocks/>
          </p:cNvCxnSpPr>
          <p:nvPr/>
        </p:nvCxnSpPr>
        <p:spPr>
          <a:xfrm>
            <a:off x="19090949" y="5193842"/>
            <a:ext cx="0" cy="716856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8B67A64-79AF-1F86-176D-A5A58A5A1FA9}"/>
              </a:ext>
            </a:extLst>
          </p:cNvPr>
          <p:cNvCxnSpPr>
            <a:cxnSpLocks/>
          </p:cNvCxnSpPr>
          <p:nvPr/>
        </p:nvCxnSpPr>
        <p:spPr>
          <a:xfrm>
            <a:off x="6060893" y="15550788"/>
            <a:ext cx="0" cy="1116879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82" name="Graphic 81">
            <a:extLst>
              <a:ext uri="{FF2B5EF4-FFF2-40B4-BE49-F238E27FC236}">
                <a16:creationId xmlns:a16="http://schemas.microsoft.com/office/drawing/2014/main" id="{47EFB8C7-26BB-9DEB-FEB5-7C9E0A49AE1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5133570" y="17083575"/>
            <a:ext cx="491138" cy="491138"/>
          </a:xfrm>
          <a:prstGeom prst="rect">
            <a:avLst/>
          </a:prstGeom>
        </p:spPr>
      </p:pic>
      <p:sp>
        <p:nvSpPr>
          <p:cNvPr id="83" name="Google Shape;181;p6">
            <a:extLst>
              <a:ext uri="{FF2B5EF4-FFF2-40B4-BE49-F238E27FC236}">
                <a16:creationId xmlns:a16="http://schemas.microsoft.com/office/drawing/2014/main" id="{8FD84CD0-551A-DF5C-A47F-689723E907A4}"/>
              </a:ext>
            </a:extLst>
          </p:cNvPr>
          <p:cNvSpPr/>
          <p:nvPr/>
        </p:nvSpPr>
        <p:spPr>
          <a:xfrm>
            <a:off x="15731986" y="17129475"/>
            <a:ext cx="2050241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22</a:t>
            </a:r>
            <a:r>
              <a:rPr lang="en-US" sz="2595" kern="1200" baseline="300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th</a:t>
            </a: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 June 2025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cxnSp>
        <p:nvCxnSpPr>
          <p:cNvPr id="48" name="Elbow Connector 97">
            <a:extLst>
              <a:ext uri="{FF2B5EF4-FFF2-40B4-BE49-F238E27FC236}">
                <a16:creationId xmlns:a16="http://schemas.microsoft.com/office/drawing/2014/main" id="{9DF1EE20-BC8E-ABBA-71A3-27909A57817A}"/>
              </a:ext>
            </a:extLst>
          </p:cNvPr>
          <p:cNvCxnSpPr>
            <a:cxnSpLocks/>
          </p:cNvCxnSpPr>
          <p:nvPr/>
        </p:nvCxnSpPr>
        <p:spPr>
          <a:xfrm>
            <a:off x="5763390" y="3732356"/>
            <a:ext cx="0" cy="3025473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C2ADCCA-0E0A-090B-8D19-4AD16CBEC7A8}"/>
              </a:ext>
            </a:extLst>
          </p:cNvPr>
          <p:cNvCxnSpPr>
            <a:cxnSpLocks/>
          </p:cNvCxnSpPr>
          <p:nvPr/>
        </p:nvCxnSpPr>
        <p:spPr>
          <a:xfrm>
            <a:off x="6247478" y="3165936"/>
            <a:ext cx="2266682" cy="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8" name="Graphic 57">
            <a:extLst>
              <a:ext uri="{FF2B5EF4-FFF2-40B4-BE49-F238E27FC236}">
                <a16:creationId xmlns:a16="http://schemas.microsoft.com/office/drawing/2014/main" id="{1AFDF181-682A-7F2F-E275-CE44A29D840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512502" y="2555666"/>
            <a:ext cx="417507" cy="531374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19E7AAF-7DA1-C7EE-E606-66F6F733DDA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677096" y="2754740"/>
            <a:ext cx="827465" cy="827465"/>
          </a:xfrm>
          <a:prstGeom prst="rect">
            <a:avLst/>
          </a:prstGeom>
        </p:spPr>
      </p:pic>
      <p:cxnSp>
        <p:nvCxnSpPr>
          <p:cNvPr id="74" name="Elbow Connector 97">
            <a:extLst>
              <a:ext uri="{FF2B5EF4-FFF2-40B4-BE49-F238E27FC236}">
                <a16:creationId xmlns:a16="http://schemas.microsoft.com/office/drawing/2014/main" id="{AEC3DEAA-C6FE-8DE1-D485-1C9C38DAEE6F}"/>
              </a:ext>
            </a:extLst>
          </p:cNvPr>
          <p:cNvCxnSpPr>
            <a:cxnSpLocks/>
          </p:cNvCxnSpPr>
          <p:nvPr/>
        </p:nvCxnSpPr>
        <p:spPr>
          <a:xfrm>
            <a:off x="9090827" y="3746139"/>
            <a:ext cx="0" cy="5975568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Google Shape;180;p6">
            <a:extLst>
              <a:ext uri="{FF2B5EF4-FFF2-40B4-BE49-F238E27FC236}">
                <a16:creationId xmlns:a16="http://schemas.microsoft.com/office/drawing/2014/main" id="{F358056F-9F68-86BE-3762-DCFEBA4A607D}"/>
              </a:ext>
            </a:extLst>
          </p:cNvPr>
          <p:cNvSpPr/>
          <p:nvPr/>
        </p:nvSpPr>
        <p:spPr>
          <a:xfrm>
            <a:off x="9276155" y="8406254"/>
            <a:ext cx="3306996" cy="1214179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b="1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Zero-Hour flip</a:t>
            </a:r>
            <a:b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</a:b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Business site becomes</a:t>
            </a:r>
            <a:endParaRPr lang="en-US" sz="2595" kern="1200">
              <a:solidFill>
                <a:prstClr val="black"/>
              </a:solidFill>
              <a:latin typeface="Aptos" panose="02110004020202020204"/>
              <a:ea typeface="Encode Sans Medium"/>
              <a:cs typeface="Poppins"/>
            </a:endParaRPr>
          </a:p>
          <a:p>
            <a:pPr defTabSz="1371600">
              <a:buClr>
                <a:srgbClr val="444444"/>
              </a:buClr>
              <a:buSzPts val="1200"/>
            </a:pPr>
            <a:r>
              <a:rPr lang="en-US" sz="2700" kern="1200">
                <a:solidFill>
                  <a:srgbClr val="444444"/>
                </a:solidFill>
                <a:latin typeface="Aptos" panose="02110004020202020204"/>
                <a:ea typeface="Encode Sans SemiBold"/>
                <a:cs typeface="Poppins"/>
                <a:sym typeface="Encode Sans SemiBold"/>
              </a:rPr>
              <a:t>malicious</a:t>
            </a:r>
            <a:endParaRPr sz="2700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sp>
        <p:nvSpPr>
          <p:cNvPr id="78" name="Google Shape;181;p6">
            <a:extLst>
              <a:ext uri="{FF2B5EF4-FFF2-40B4-BE49-F238E27FC236}">
                <a16:creationId xmlns:a16="http://schemas.microsoft.com/office/drawing/2014/main" id="{60113425-19BE-253F-2DB1-1064073AB763}"/>
              </a:ext>
            </a:extLst>
          </p:cNvPr>
          <p:cNvSpPr/>
          <p:nvPr/>
        </p:nvSpPr>
        <p:spPr>
          <a:xfrm>
            <a:off x="9282474" y="7860056"/>
            <a:ext cx="1259960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i="1" kern="1200">
                <a:solidFill>
                  <a:srgbClr val="E9694B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00:00:00</a:t>
            </a:r>
            <a:endParaRPr sz="2700" b="1" i="1" kern="1200">
              <a:solidFill>
                <a:srgbClr val="E9694B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sp>
        <p:nvSpPr>
          <p:cNvPr id="92" name="Google Shape;180;p6">
            <a:extLst>
              <a:ext uri="{FF2B5EF4-FFF2-40B4-BE49-F238E27FC236}">
                <a16:creationId xmlns:a16="http://schemas.microsoft.com/office/drawing/2014/main" id="{01335D54-5384-400A-28F8-205EE60DA45E}"/>
              </a:ext>
            </a:extLst>
          </p:cNvPr>
          <p:cNvSpPr/>
          <p:nvPr/>
        </p:nvSpPr>
        <p:spPr>
          <a:xfrm>
            <a:off x="15624707" y="13586447"/>
            <a:ext cx="2815130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Sends lure to victim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sp>
        <p:nvSpPr>
          <p:cNvPr id="97" name="Google Shape;180;p6">
            <a:extLst>
              <a:ext uri="{FF2B5EF4-FFF2-40B4-BE49-F238E27FC236}">
                <a16:creationId xmlns:a16="http://schemas.microsoft.com/office/drawing/2014/main" id="{6ECBD84D-E1E9-A48A-6EA8-DDB71565A63C}"/>
              </a:ext>
            </a:extLst>
          </p:cNvPr>
          <p:cNvSpPr/>
          <p:nvPr/>
        </p:nvSpPr>
        <p:spPr>
          <a:xfrm>
            <a:off x="20980146" y="8304312"/>
            <a:ext cx="960199" cy="79868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Sends </a:t>
            </a:r>
            <a:b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</a:b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lure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D1D02B9-889F-055C-C62C-31B02157133E}"/>
              </a:ext>
            </a:extLst>
          </p:cNvPr>
          <p:cNvCxnSpPr>
            <a:cxnSpLocks/>
          </p:cNvCxnSpPr>
          <p:nvPr/>
        </p:nvCxnSpPr>
        <p:spPr>
          <a:xfrm>
            <a:off x="9659639" y="3195456"/>
            <a:ext cx="2266682" cy="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Elbow Connector 97">
            <a:extLst>
              <a:ext uri="{FF2B5EF4-FFF2-40B4-BE49-F238E27FC236}">
                <a16:creationId xmlns:a16="http://schemas.microsoft.com/office/drawing/2014/main" id="{D5EC2F6A-6156-CEF3-18E7-A0770925D8C5}"/>
              </a:ext>
            </a:extLst>
          </p:cNvPr>
          <p:cNvCxnSpPr>
            <a:cxnSpLocks/>
          </p:cNvCxnSpPr>
          <p:nvPr/>
        </p:nvCxnSpPr>
        <p:spPr>
          <a:xfrm>
            <a:off x="12669495" y="4044896"/>
            <a:ext cx="0" cy="2803157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Google Shape;180;p6">
            <a:extLst>
              <a:ext uri="{FF2B5EF4-FFF2-40B4-BE49-F238E27FC236}">
                <a16:creationId xmlns:a16="http://schemas.microsoft.com/office/drawing/2014/main" id="{9C9E4F00-B09E-3023-18F4-F6A839C9FDA7}"/>
              </a:ext>
            </a:extLst>
          </p:cNvPr>
          <p:cNvSpPr/>
          <p:nvPr/>
        </p:nvSpPr>
        <p:spPr>
          <a:xfrm>
            <a:off x="12915405" y="6282367"/>
            <a:ext cx="2543489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Victim is lured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sp>
        <p:nvSpPr>
          <p:cNvPr id="50" name="Google Shape;181;p6">
            <a:extLst>
              <a:ext uri="{FF2B5EF4-FFF2-40B4-BE49-F238E27FC236}">
                <a16:creationId xmlns:a16="http://schemas.microsoft.com/office/drawing/2014/main" id="{001DD3E6-40A4-B0B4-8ACF-178A7F926EED}"/>
              </a:ext>
            </a:extLst>
          </p:cNvPr>
          <p:cNvSpPr/>
          <p:nvPr/>
        </p:nvSpPr>
        <p:spPr>
          <a:xfrm>
            <a:off x="12922194" y="5650683"/>
            <a:ext cx="1259960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i="1" kern="1200">
                <a:solidFill>
                  <a:srgbClr val="E9694B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00:30:00</a:t>
            </a:r>
            <a:endParaRPr lang="en-US" sz="2400" b="1" i="1" kern="1200">
              <a:solidFill>
                <a:srgbClr val="E9694B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AC1A554-CFBD-7DE1-BCE8-0BCE61F0B552}"/>
              </a:ext>
            </a:extLst>
          </p:cNvPr>
          <p:cNvCxnSpPr>
            <a:cxnSpLocks/>
          </p:cNvCxnSpPr>
          <p:nvPr/>
        </p:nvCxnSpPr>
        <p:spPr>
          <a:xfrm>
            <a:off x="13485689" y="3122892"/>
            <a:ext cx="2266682" cy="0"/>
          </a:xfrm>
          <a:prstGeom prst="straightConnector1">
            <a:avLst/>
          </a:prstGeom>
          <a:ln w="34925" cap="flat" cmpd="sng" algn="ctr">
            <a:solidFill>
              <a:schemeClr val="accent2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75" name="Graphic 74">
            <a:extLst>
              <a:ext uri="{FF2B5EF4-FFF2-40B4-BE49-F238E27FC236}">
                <a16:creationId xmlns:a16="http://schemas.microsoft.com/office/drawing/2014/main" id="{D7FBEA38-62C3-D62A-286B-CBEAF4070AB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5736553" y="2687105"/>
            <a:ext cx="638175" cy="876300"/>
          </a:xfrm>
          <a:prstGeom prst="rect">
            <a:avLst/>
          </a:prstGeom>
        </p:spPr>
      </p:pic>
      <p:cxnSp>
        <p:nvCxnSpPr>
          <p:cNvPr id="84" name="Elbow Connector 97">
            <a:extLst>
              <a:ext uri="{FF2B5EF4-FFF2-40B4-BE49-F238E27FC236}">
                <a16:creationId xmlns:a16="http://schemas.microsoft.com/office/drawing/2014/main" id="{BE532EDD-5BB2-8898-73EC-4262AB73D2AA}"/>
              </a:ext>
            </a:extLst>
          </p:cNvPr>
          <p:cNvCxnSpPr>
            <a:cxnSpLocks/>
          </p:cNvCxnSpPr>
          <p:nvPr/>
        </p:nvCxnSpPr>
        <p:spPr>
          <a:xfrm>
            <a:off x="16055640" y="3631195"/>
            <a:ext cx="0" cy="6098594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dash"/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Google Shape;180;p6">
            <a:extLst>
              <a:ext uri="{FF2B5EF4-FFF2-40B4-BE49-F238E27FC236}">
                <a16:creationId xmlns:a16="http://schemas.microsoft.com/office/drawing/2014/main" id="{B0AD7DA7-E899-4BAF-6ABD-47AD8276E8E2}"/>
              </a:ext>
            </a:extLst>
          </p:cNvPr>
          <p:cNvSpPr/>
          <p:nvPr/>
        </p:nvSpPr>
        <p:spPr>
          <a:xfrm>
            <a:off x="16243223" y="8051487"/>
            <a:ext cx="1652632" cy="159736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Blacklist </a:t>
            </a:r>
            <a:b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</a:b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Encode Sans Medium"/>
                <a:cs typeface="Poppins"/>
                <a:sym typeface="Encode Sans Medium"/>
              </a:rPr>
              <a:t>catches up </a:t>
            </a:r>
          </a:p>
          <a:p>
            <a:pPr defTabSz="1371600">
              <a:buClr>
                <a:srgbClr val="444444"/>
              </a:buClr>
              <a:buSzPts val="1200"/>
            </a:pPr>
            <a:r>
              <a:rPr lang="en-US" sz="2595" kern="12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and blocks</a:t>
            </a:r>
          </a:p>
          <a:p>
            <a:pPr defTabSz="1371600">
              <a:buClr>
                <a:srgbClr val="444444"/>
              </a:buClr>
              <a:buSzPts val="1200"/>
            </a:pPr>
            <a:r>
              <a:rPr lang="en-US" sz="2595" b="1" kern="1200">
                <a:solidFill>
                  <a:srgbClr val="444444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domain</a:t>
            </a:r>
            <a:endParaRPr sz="2700" b="1" kern="1200">
              <a:solidFill>
                <a:prstClr val="black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  <p:sp>
        <p:nvSpPr>
          <p:cNvPr id="45" name="Google Shape;181;p6">
            <a:extLst>
              <a:ext uri="{FF2B5EF4-FFF2-40B4-BE49-F238E27FC236}">
                <a16:creationId xmlns:a16="http://schemas.microsoft.com/office/drawing/2014/main" id="{4A232DD2-B954-AD54-1DF2-34FFC7FB3E09}"/>
              </a:ext>
            </a:extLst>
          </p:cNvPr>
          <p:cNvSpPr/>
          <p:nvPr/>
        </p:nvSpPr>
        <p:spPr>
          <a:xfrm>
            <a:off x="16224832" y="7405176"/>
            <a:ext cx="1402885" cy="399340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defTabSz="1371600">
              <a:buClr>
                <a:srgbClr val="444444"/>
              </a:buClr>
              <a:buSzPts val="1200"/>
            </a:pPr>
            <a:r>
              <a:rPr lang="en-US" sz="2595" i="1" kern="1200">
                <a:solidFill>
                  <a:srgbClr val="E9694B"/>
                </a:solidFill>
                <a:latin typeface="Aptos" panose="02110004020202020204"/>
                <a:ea typeface="Calibri"/>
                <a:cs typeface="Poppins"/>
                <a:sym typeface="Encode Sans Medium"/>
              </a:rPr>
              <a:t>+ 4 weeks</a:t>
            </a:r>
            <a:endParaRPr lang="en-US" sz="2400" b="1" i="1" kern="1200">
              <a:solidFill>
                <a:srgbClr val="E9694B"/>
              </a:solidFill>
              <a:latin typeface="Aptos" panose="02110004020202020204"/>
              <a:ea typeface="Calibri"/>
              <a:cs typeface="Poppins"/>
              <a:sym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30903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63344">
        <p159:morph option="byObject"/>
      </p:transition>
    </mc:Choice>
    <mc:Fallback>
      <p:transition spd="slow" advTm="63344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2" name="Google Shape;1072;p2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12517" y="5443017"/>
            <a:ext cx="20589" cy="737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3" name="Google Shape;1073;p2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363450" y="2847956"/>
            <a:ext cx="27238" cy="6029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4" name="Google Shape;1074;p24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86600" y="5828630"/>
            <a:ext cx="10125075" cy="10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5" name="Google Shape;1075;p24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1609725"/>
            <a:ext cx="6229350" cy="867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6" name="Google Shape;1076;p24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1609725"/>
            <a:ext cx="6229350" cy="867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" name="Google Shape;1077;p24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1582967"/>
            <a:ext cx="6229350" cy="8704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Google Shape;1078;p24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391400" y="3514725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24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391400" y="6724650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0" name="Google Shape;1080;p24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763500" y="6724650"/>
            <a:ext cx="53472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1" name="Google Shape;1081;p24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877800" y="3514725"/>
            <a:ext cx="53472" cy="619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3" name="Google Shape;1083;p24"/>
          <p:cNvSpPr/>
          <p:nvPr/>
        </p:nvSpPr>
        <p:spPr>
          <a:xfrm>
            <a:off x="13152967" y="4263081"/>
            <a:ext cx="4674658" cy="853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each workday employees spend on non-work activities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24"/>
          <p:cNvSpPr/>
          <p:nvPr/>
        </p:nvSpPr>
        <p:spPr>
          <a:xfrm>
            <a:off x="13157342" y="7711690"/>
            <a:ext cx="4045129" cy="948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workers use social media for </a:t>
            </a:r>
            <a:r>
              <a:rPr lang="en-GB" sz="2800" b="1" i="0" u="none" strike="noStrike" cap="none">
                <a:solidFill>
                  <a:srgbClr val="4A5C66"/>
                </a:solidFill>
                <a:latin typeface="+mn-lt"/>
                <a:ea typeface="Encode Sans"/>
                <a:cs typeface="Encode Sans"/>
                <a:sym typeface="Encode Sans"/>
              </a:rPr>
              <a:t>1‑2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hours daily during work hours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24"/>
          <p:cNvSpPr/>
          <p:nvPr/>
        </p:nvSpPr>
        <p:spPr>
          <a:xfrm>
            <a:off x="7772400" y="4382032"/>
            <a:ext cx="42099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employees visit</a:t>
            </a:r>
            <a:r>
              <a:rPr lang="en-GB" sz="2800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</a:t>
            </a: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non-work-related websites daily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24"/>
          <p:cNvSpPr/>
          <p:nvPr/>
        </p:nvSpPr>
        <p:spPr>
          <a:xfrm>
            <a:off x="7772400" y="7700060"/>
            <a:ext cx="3737434" cy="94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4A5C66"/>
              </a:buClr>
              <a:buSzPts val="2100"/>
              <a:buFont typeface="Encode Sans Medium"/>
              <a:buNone/>
            </a:pPr>
            <a:r>
              <a:rPr lang="en-GB" sz="2800" b="0" i="0" u="none" strike="noStrike" cap="none">
                <a:solidFill>
                  <a:srgbClr val="4A5C66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loss of productivity annually on non-work web surfing </a:t>
            </a:r>
            <a:endParaRPr lang="en-GB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24"/>
          <p:cNvSpPr/>
          <p:nvPr/>
        </p:nvSpPr>
        <p:spPr>
          <a:xfrm>
            <a:off x="7772400" y="3476625"/>
            <a:ext cx="1916288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~ 64%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24"/>
          <p:cNvSpPr/>
          <p:nvPr/>
        </p:nvSpPr>
        <p:spPr>
          <a:xfrm>
            <a:off x="7772399" y="6686550"/>
            <a:ext cx="1578317" cy="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40%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89" name="Google Shape;1089;p24"/>
          <p:cNvSpPr/>
          <p:nvPr/>
        </p:nvSpPr>
        <p:spPr>
          <a:xfrm>
            <a:off x="13144499" y="6686550"/>
            <a:ext cx="1402773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37%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p24"/>
          <p:cNvSpPr/>
          <p:nvPr/>
        </p:nvSpPr>
        <p:spPr>
          <a:xfrm>
            <a:off x="13258800" y="3476625"/>
            <a:ext cx="4220844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5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3900"/>
              <a:buFont typeface="Encode Sans"/>
              <a:buNone/>
            </a:pP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~ 2.9 / 8 </a:t>
            </a:r>
            <a:r>
              <a:rPr lang="en-US" sz="4400" b="1" i="0" u="none" strike="noStrike" cap="none" err="1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hrs</a:t>
            </a:r>
            <a:r>
              <a:rPr lang="en-US" sz="4400" b="1" i="0" u="none" strike="noStrike" cap="none">
                <a:solidFill>
                  <a:srgbClr val="12303F"/>
                </a:solidFill>
                <a:latin typeface="+mn-lt"/>
                <a:ea typeface="Encode Sans"/>
                <a:cs typeface="Encode Sans"/>
                <a:sym typeface="Encode Sans"/>
              </a:rPr>
              <a:t> </a:t>
            </a:r>
            <a:endParaRPr sz="4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1FDF76-2F92-03FF-9FFD-04F5C814D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Social Media is Killing Workplace Efficiency</a:t>
            </a:r>
          </a:p>
        </p:txBody>
      </p:sp>
    </p:spTree>
  </p:cSld>
  <p:clrMapOvr>
    <a:masterClrMapping/>
  </p:clrMapOvr>
  <p:transition spd="med">
    <p:pull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" name="Graphic 1128">
            <a:extLst>
              <a:ext uri="{FF2B5EF4-FFF2-40B4-BE49-F238E27FC236}">
                <a16:creationId xmlns:a16="http://schemas.microsoft.com/office/drawing/2014/main" id="{068E9B61-5AB0-D848-BC0C-10B9264983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868" y="5795886"/>
            <a:ext cx="1188672" cy="1180800"/>
          </a:xfrm>
          <a:prstGeom prst="rect">
            <a:avLst/>
          </a:prstGeom>
        </p:spPr>
      </p:pic>
      <p:pic>
        <p:nvPicPr>
          <p:cNvPr id="1104" name="Google Shape;1104;p25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4450" y="56769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5" name="Google Shape;1105;p25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58425" y="56769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0" name="Google Shape;1110;p25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14500" y="6172200"/>
            <a:ext cx="628650" cy="440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8" name="Google Shape;1118;p25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677525" y="6105525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1" name="Google Shape;1121;p25"/>
          <p:cNvSpPr/>
          <p:nvPr/>
        </p:nvSpPr>
        <p:spPr>
          <a:xfrm>
            <a:off x="981075" y="4019550"/>
            <a:ext cx="2171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R&amp;D</a:t>
            </a:r>
            <a:endParaRPr lang="en-US" sz="2600" b="1">
              <a:solidFill>
                <a:srgbClr val="123A3F"/>
              </a:solidFill>
              <a:latin typeface="+mn-lt"/>
              <a:sym typeface="Calibri"/>
            </a:endParaRPr>
          </a:p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Employee </a:t>
            </a:r>
            <a:endParaRPr lang="en-US" sz="2600" b="1">
              <a:solidFill>
                <a:srgbClr val="123A3F"/>
              </a:solidFill>
              <a:latin typeface="+mn-lt"/>
              <a:sym typeface="Calibri"/>
            </a:endParaRPr>
          </a:p>
        </p:txBody>
      </p:sp>
      <p:sp>
        <p:nvSpPr>
          <p:cNvPr id="1122" name="Google Shape;1122;p25"/>
          <p:cNvSpPr/>
          <p:nvPr/>
        </p:nvSpPr>
        <p:spPr>
          <a:xfrm>
            <a:off x="9877425" y="4019550"/>
            <a:ext cx="2171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Marketing</a:t>
            </a:r>
            <a:endParaRPr lang="en-US" sz="2600" b="1">
              <a:solidFill>
                <a:srgbClr val="123A3F"/>
              </a:solidFill>
              <a:latin typeface="+mn-lt"/>
              <a:sym typeface="Calibri"/>
            </a:endParaRPr>
          </a:p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Employee </a:t>
            </a:r>
            <a:endParaRPr lang="en-US" sz="2600" b="1">
              <a:solidFill>
                <a:srgbClr val="123A3F"/>
              </a:solidFill>
              <a:latin typeface="+mn-lt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DEDBEE-520C-93CB-A8A2-370AE189E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Double-Edged Sword of Web 2.0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D8C066A-32F4-BA1E-A720-86DDA514105F}"/>
              </a:ext>
            </a:extLst>
          </p:cNvPr>
          <p:cNvCxnSpPr>
            <a:cxnSpLocks/>
          </p:cNvCxnSpPr>
          <p:nvPr/>
        </p:nvCxnSpPr>
        <p:spPr>
          <a:xfrm flipV="1">
            <a:off x="2895600" y="6346620"/>
            <a:ext cx="2621280" cy="989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" name="Elbow Connector 3">
            <a:extLst>
              <a:ext uri="{FF2B5EF4-FFF2-40B4-BE49-F238E27FC236}">
                <a16:creationId xmlns:a16="http://schemas.microsoft.com/office/drawing/2014/main" id="{D6D4E44F-A97F-9880-7BE1-CA1BAE466E9B}"/>
              </a:ext>
            </a:extLst>
          </p:cNvPr>
          <p:cNvCxnSpPr>
            <a:cxnSpLocks/>
          </p:cNvCxnSpPr>
          <p:nvPr/>
        </p:nvCxnSpPr>
        <p:spPr>
          <a:xfrm>
            <a:off x="2028825" y="7390457"/>
            <a:ext cx="3488055" cy="1307155"/>
          </a:xfrm>
          <a:prstGeom prst="bentConnector3">
            <a:avLst>
              <a:gd name="adj1" fmla="val 300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F769454E-C5FF-FE14-25A8-C27DD6B8B3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3924" y="1590675"/>
            <a:ext cx="2209800" cy="24765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8B23CC3-1774-230B-403E-FFC662FE23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90700" y="2968117"/>
            <a:ext cx="552450" cy="20002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41EA64B-45C9-2B90-B331-680E50BC57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28812" y="2691892"/>
            <a:ext cx="276225" cy="27622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BB52E563-5E27-A17C-136E-39DFA0F042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58375" y="1503306"/>
            <a:ext cx="2209800" cy="2476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860204C-DB59-115F-FC49-1E9CFE59CE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20352" y="2911521"/>
            <a:ext cx="552450" cy="20002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9F7F695-B1B0-2277-4A0A-4B56E893D1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858464" y="2635296"/>
            <a:ext cx="276225" cy="276225"/>
          </a:xfrm>
          <a:prstGeom prst="rect">
            <a:avLst/>
          </a:prstGeom>
        </p:spPr>
      </p:pic>
      <p:sp>
        <p:nvSpPr>
          <p:cNvPr id="18" name="Google Shape;1163;p26">
            <a:extLst>
              <a:ext uri="{FF2B5EF4-FFF2-40B4-BE49-F238E27FC236}">
                <a16:creationId xmlns:a16="http://schemas.microsoft.com/office/drawing/2014/main" id="{0D8DA9C5-7190-C031-3382-53878303F0B1}"/>
              </a:ext>
            </a:extLst>
          </p:cNvPr>
          <p:cNvSpPr/>
          <p:nvPr/>
        </p:nvSpPr>
        <p:spPr>
          <a:xfrm rot="21584780">
            <a:off x="5518581" y="9359351"/>
            <a:ext cx="1577273" cy="771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Music Streaming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164;p26">
            <a:extLst>
              <a:ext uri="{FF2B5EF4-FFF2-40B4-BE49-F238E27FC236}">
                <a16:creationId xmlns:a16="http://schemas.microsoft.com/office/drawing/2014/main" id="{6BC64314-A0BD-ADEE-156F-969B278CAE75}"/>
              </a:ext>
            </a:extLst>
          </p:cNvPr>
          <p:cNvSpPr/>
          <p:nvPr/>
        </p:nvSpPr>
        <p:spPr>
          <a:xfrm rot="21584780">
            <a:off x="5325303" y="7003852"/>
            <a:ext cx="2022649" cy="187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Education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1165;p26">
            <a:extLst>
              <a:ext uri="{FF2B5EF4-FFF2-40B4-BE49-F238E27FC236}">
                <a16:creationId xmlns:a16="http://schemas.microsoft.com/office/drawing/2014/main" id="{B3AE9351-DBB2-D309-585D-6E0E58A5CE8D}"/>
              </a:ext>
            </a:extLst>
          </p:cNvPr>
          <p:cNvSpPr/>
          <p:nvPr/>
        </p:nvSpPr>
        <p:spPr>
          <a:xfrm rot="21584780">
            <a:off x="14318618" y="7026796"/>
            <a:ext cx="1900766" cy="71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Brand Management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1166;p26">
            <a:extLst>
              <a:ext uri="{FF2B5EF4-FFF2-40B4-BE49-F238E27FC236}">
                <a16:creationId xmlns:a16="http://schemas.microsoft.com/office/drawing/2014/main" id="{58EBFB4F-4778-3AA2-6E2D-EFC399B85577}"/>
              </a:ext>
            </a:extLst>
          </p:cNvPr>
          <p:cNvSpPr/>
          <p:nvPr/>
        </p:nvSpPr>
        <p:spPr>
          <a:xfrm rot="21584780">
            <a:off x="14684342" y="9382003"/>
            <a:ext cx="1187476" cy="27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Gaming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EA77B64-8CC9-CEF3-4F6B-BD3AAEB0D697}"/>
              </a:ext>
            </a:extLst>
          </p:cNvPr>
          <p:cNvCxnSpPr>
            <a:cxnSpLocks/>
          </p:cNvCxnSpPr>
          <p:nvPr/>
        </p:nvCxnSpPr>
        <p:spPr>
          <a:xfrm>
            <a:off x="10927618" y="4980109"/>
            <a:ext cx="0" cy="572966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E25C48F-792E-7062-DA21-AA4DDF4FC944}"/>
              </a:ext>
            </a:extLst>
          </p:cNvPr>
          <p:cNvCxnSpPr>
            <a:cxnSpLocks/>
          </p:cNvCxnSpPr>
          <p:nvPr/>
        </p:nvCxnSpPr>
        <p:spPr>
          <a:xfrm flipV="1">
            <a:off x="11829485" y="6336726"/>
            <a:ext cx="2621280" cy="989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1" name="Graphic 30">
            <a:extLst>
              <a:ext uri="{FF2B5EF4-FFF2-40B4-BE49-F238E27FC236}">
                <a16:creationId xmlns:a16="http://schemas.microsoft.com/office/drawing/2014/main" id="{565637BB-6982-E5A7-736F-7A2E7C62BFA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057105" y="6028929"/>
            <a:ext cx="581025" cy="695325"/>
          </a:xfrm>
          <a:prstGeom prst="rect">
            <a:avLst/>
          </a:prstGeom>
        </p:spPr>
      </p:pic>
      <p:pic>
        <p:nvPicPr>
          <p:cNvPr id="1132" name="Graphic 1131">
            <a:extLst>
              <a:ext uri="{FF2B5EF4-FFF2-40B4-BE49-F238E27FC236}">
                <a16:creationId xmlns:a16="http://schemas.microsoft.com/office/drawing/2014/main" id="{0CA2F9E7-19E3-2552-B5AC-7700F35B2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683744" y="8119815"/>
            <a:ext cx="1188672" cy="1180800"/>
          </a:xfrm>
          <a:prstGeom prst="rect">
            <a:avLst/>
          </a:prstGeom>
        </p:spPr>
      </p:pic>
      <p:pic>
        <p:nvPicPr>
          <p:cNvPr id="1133" name="Graphic 1132">
            <a:extLst>
              <a:ext uri="{FF2B5EF4-FFF2-40B4-BE49-F238E27FC236}">
                <a16:creationId xmlns:a16="http://schemas.microsoft.com/office/drawing/2014/main" id="{0332DE37-8B00-8966-1297-8BC83687678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959440" y="8445915"/>
            <a:ext cx="619125" cy="523875"/>
          </a:xfrm>
          <a:prstGeom prst="rect">
            <a:avLst/>
          </a:prstGeom>
        </p:spPr>
      </p:pic>
      <p:pic>
        <p:nvPicPr>
          <p:cNvPr id="1138" name="Graphic 1137">
            <a:extLst>
              <a:ext uri="{FF2B5EF4-FFF2-40B4-BE49-F238E27FC236}">
                <a16:creationId xmlns:a16="http://schemas.microsoft.com/office/drawing/2014/main" id="{9A76C35B-4981-D36F-5CC8-68265F20F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683744" y="5796111"/>
            <a:ext cx="1188672" cy="1180800"/>
          </a:xfrm>
          <a:prstGeom prst="rect">
            <a:avLst/>
          </a:prstGeom>
        </p:spPr>
      </p:pic>
      <p:pic>
        <p:nvPicPr>
          <p:cNvPr id="1139" name="Graphic 1138">
            <a:extLst>
              <a:ext uri="{FF2B5EF4-FFF2-40B4-BE49-F238E27FC236}">
                <a16:creationId xmlns:a16="http://schemas.microsoft.com/office/drawing/2014/main" id="{7EBE10FB-AB91-1A55-1D67-8AAB802D957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4915678" y="6029325"/>
            <a:ext cx="714375" cy="704850"/>
          </a:xfrm>
          <a:prstGeom prst="rect">
            <a:avLst/>
          </a:prstGeom>
        </p:spPr>
      </p:pic>
      <p:pic>
        <p:nvPicPr>
          <p:cNvPr id="1140" name="Graphic 1139">
            <a:extLst>
              <a:ext uri="{FF2B5EF4-FFF2-40B4-BE49-F238E27FC236}">
                <a16:creationId xmlns:a16="http://schemas.microsoft.com/office/drawing/2014/main" id="{A6DE911A-B05A-D6A9-CEC6-3A4662A9B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868" y="8066682"/>
            <a:ext cx="1188672" cy="1180800"/>
          </a:xfrm>
          <a:prstGeom prst="rect">
            <a:avLst/>
          </a:prstGeom>
        </p:spPr>
      </p:pic>
      <p:pic>
        <p:nvPicPr>
          <p:cNvPr id="1141" name="Graphic 1140">
            <a:extLst>
              <a:ext uri="{FF2B5EF4-FFF2-40B4-BE49-F238E27FC236}">
                <a16:creationId xmlns:a16="http://schemas.microsoft.com/office/drawing/2014/main" id="{EC682DF3-C705-AC4B-6FF2-59F9A711F6C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071854" y="8344173"/>
            <a:ext cx="542925" cy="59055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1323AEF-1614-56B4-46D3-6D9FC017A7A6}"/>
              </a:ext>
            </a:extLst>
          </p:cNvPr>
          <p:cNvCxnSpPr>
            <a:cxnSpLocks/>
          </p:cNvCxnSpPr>
          <p:nvPr/>
        </p:nvCxnSpPr>
        <p:spPr>
          <a:xfrm>
            <a:off x="2032733" y="4980109"/>
            <a:ext cx="0" cy="572966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Elbow Connector 3">
            <a:extLst>
              <a:ext uri="{FF2B5EF4-FFF2-40B4-BE49-F238E27FC236}">
                <a16:creationId xmlns:a16="http://schemas.microsoft.com/office/drawing/2014/main" id="{7571742D-7769-7C1E-E226-757D1CBF9609}"/>
              </a:ext>
            </a:extLst>
          </p:cNvPr>
          <p:cNvCxnSpPr>
            <a:cxnSpLocks/>
          </p:cNvCxnSpPr>
          <p:nvPr/>
        </p:nvCxnSpPr>
        <p:spPr>
          <a:xfrm>
            <a:off x="10957476" y="7390456"/>
            <a:ext cx="3488055" cy="1307155"/>
          </a:xfrm>
          <a:prstGeom prst="bentConnector3">
            <a:avLst>
              <a:gd name="adj1" fmla="val 300"/>
            </a:avLst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26"/>
          <p:cNvSpPr/>
          <p:nvPr/>
        </p:nvSpPr>
        <p:spPr>
          <a:xfrm>
            <a:off x="1828800" y="495300"/>
            <a:ext cx="836295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3888"/>
              </a:lnSpc>
              <a:spcBef>
                <a:spcPts val="0"/>
              </a:spcBef>
              <a:spcAft>
                <a:spcPts val="0"/>
              </a:spcAft>
              <a:buClr>
                <a:srgbClr val="D2E3EB"/>
              </a:buClr>
              <a:buSzPts val="3600"/>
              <a:buFont typeface="Encode Sans"/>
              <a:buNone/>
            </a:pP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394AB3-004D-D85A-22AF-03BE0BC86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Assure Productivity with SafeSquid</a:t>
            </a:r>
          </a:p>
        </p:txBody>
      </p:sp>
      <p:pic>
        <p:nvPicPr>
          <p:cNvPr id="1125" name="Graphic 1124">
            <a:extLst>
              <a:ext uri="{FF2B5EF4-FFF2-40B4-BE49-F238E27FC236}">
                <a16:creationId xmlns:a16="http://schemas.microsoft.com/office/drawing/2014/main" id="{515F5850-C57F-C1ED-DD03-4B9926C47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868" y="5795886"/>
            <a:ext cx="1188672" cy="1180800"/>
          </a:xfrm>
          <a:prstGeom prst="rect">
            <a:avLst/>
          </a:prstGeom>
        </p:spPr>
      </p:pic>
      <p:pic>
        <p:nvPicPr>
          <p:cNvPr id="1126" name="Google Shape;1104;p25" descr="preencoded.png">
            <a:extLst>
              <a:ext uri="{FF2B5EF4-FFF2-40B4-BE49-F238E27FC236}">
                <a16:creationId xmlns:a16="http://schemas.microsoft.com/office/drawing/2014/main" id="{D6DB64EE-8C6D-15C9-466C-B4F3C6D0DFA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4450" y="56769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7" name="Google Shape;1105;p25" descr="preencoded.png">
            <a:extLst>
              <a:ext uri="{FF2B5EF4-FFF2-40B4-BE49-F238E27FC236}">
                <a16:creationId xmlns:a16="http://schemas.microsoft.com/office/drawing/2014/main" id="{A8B2E70D-0804-5A5B-A1ED-79EF9C313C7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58425" y="56769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8" name="Google Shape;1110;p25" descr="preencoded.png">
            <a:extLst>
              <a:ext uri="{FF2B5EF4-FFF2-40B4-BE49-F238E27FC236}">
                <a16:creationId xmlns:a16="http://schemas.microsoft.com/office/drawing/2014/main" id="{83021132-94FB-2EA3-0762-2A9ED2B3CC6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14500" y="6172200"/>
            <a:ext cx="628650" cy="440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9" name="Google Shape;1118;p25" descr="preencoded.png">
            <a:extLst>
              <a:ext uri="{FF2B5EF4-FFF2-40B4-BE49-F238E27FC236}">
                <a16:creationId xmlns:a16="http://schemas.microsoft.com/office/drawing/2014/main" id="{7189AA4D-48CF-79B3-3A64-F80B4E4EDBA7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677525" y="6105525"/>
            <a:ext cx="590550" cy="590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32" name="Straight Arrow Connector 1131">
            <a:extLst>
              <a:ext uri="{FF2B5EF4-FFF2-40B4-BE49-F238E27FC236}">
                <a16:creationId xmlns:a16="http://schemas.microsoft.com/office/drawing/2014/main" id="{7BAD0AC4-09E3-378B-EC3B-069BC27AF455}"/>
              </a:ext>
            </a:extLst>
          </p:cNvPr>
          <p:cNvCxnSpPr>
            <a:cxnSpLocks/>
          </p:cNvCxnSpPr>
          <p:nvPr/>
        </p:nvCxnSpPr>
        <p:spPr>
          <a:xfrm flipV="1">
            <a:off x="2895600" y="6346620"/>
            <a:ext cx="2621280" cy="989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52" name="Straight Arrow Connector 1151">
            <a:extLst>
              <a:ext uri="{FF2B5EF4-FFF2-40B4-BE49-F238E27FC236}">
                <a16:creationId xmlns:a16="http://schemas.microsoft.com/office/drawing/2014/main" id="{A3B00BFC-349E-3A0B-3A74-043BA3B0CA9A}"/>
              </a:ext>
            </a:extLst>
          </p:cNvPr>
          <p:cNvCxnSpPr>
            <a:cxnSpLocks/>
          </p:cNvCxnSpPr>
          <p:nvPr/>
        </p:nvCxnSpPr>
        <p:spPr>
          <a:xfrm flipV="1">
            <a:off x="11829485" y="6336726"/>
            <a:ext cx="2621280" cy="9894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154" name="Graphic 1153">
            <a:extLst>
              <a:ext uri="{FF2B5EF4-FFF2-40B4-BE49-F238E27FC236}">
                <a16:creationId xmlns:a16="http://schemas.microsoft.com/office/drawing/2014/main" id="{73B43CEF-9437-51FF-8615-08B544A197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57105" y="6028929"/>
            <a:ext cx="581025" cy="695325"/>
          </a:xfrm>
          <a:prstGeom prst="rect">
            <a:avLst/>
          </a:prstGeom>
        </p:spPr>
      </p:pic>
      <p:pic>
        <p:nvPicPr>
          <p:cNvPr id="1170" name="Graphic 1169">
            <a:extLst>
              <a:ext uri="{FF2B5EF4-FFF2-40B4-BE49-F238E27FC236}">
                <a16:creationId xmlns:a16="http://schemas.microsoft.com/office/drawing/2014/main" id="{9B857641-4013-0650-DC13-51CA74A95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683744" y="5796111"/>
            <a:ext cx="1188672" cy="1180800"/>
          </a:xfrm>
          <a:prstGeom prst="rect">
            <a:avLst/>
          </a:prstGeom>
        </p:spPr>
      </p:pic>
      <p:pic>
        <p:nvPicPr>
          <p:cNvPr id="1171" name="Graphic 1170">
            <a:extLst>
              <a:ext uri="{FF2B5EF4-FFF2-40B4-BE49-F238E27FC236}">
                <a16:creationId xmlns:a16="http://schemas.microsoft.com/office/drawing/2014/main" id="{29ED966E-0F5D-1149-6737-F9B077B2B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915678" y="6029325"/>
            <a:ext cx="714375" cy="704850"/>
          </a:xfrm>
          <a:prstGeom prst="rect">
            <a:avLst/>
          </a:prstGeom>
        </p:spPr>
      </p:pic>
      <p:pic>
        <p:nvPicPr>
          <p:cNvPr id="1158" name="Google Shape;1158;p26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343150" y="5581650"/>
            <a:ext cx="595095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9" name="Google Shape;1159;p26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1306175" y="5581650"/>
            <a:ext cx="595095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4" name="Graphic 1173">
            <a:extLst>
              <a:ext uri="{FF2B5EF4-FFF2-40B4-BE49-F238E27FC236}">
                <a16:creationId xmlns:a16="http://schemas.microsoft.com/office/drawing/2014/main" id="{4BD109D0-A6EF-41AD-24C0-BA62FFED931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23924" y="1590675"/>
            <a:ext cx="2209800" cy="2476500"/>
          </a:xfrm>
          <a:prstGeom prst="rect">
            <a:avLst/>
          </a:prstGeom>
        </p:spPr>
      </p:pic>
      <p:pic>
        <p:nvPicPr>
          <p:cNvPr id="1175" name="Graphic 1174">
            <a:extLst>
              <a:ext uri="{FF2B5EF4-FFF2-40B4-BE49-F238E27FC236}">
                <a16:creationId xmlns:a16="http://schemas.microsoft.com/office/drawing/2014/main" id="{59B1F334-E326-2BBE-7660-F9BD761E8A8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790700" y="2968117"/>
            <a:ext cx="552450" cy="200025"/>
          </a:xfrm>
          <a:prstGeom prst="rect">
            <a:avLst/>
          </a:prstGeom>
        </p:spPr>
      </p:pic>
      <p:pic>
        <p:nvPicPr>
          <p:cNvPr id="1176" name="Graphic 1175">
            <a:extLst>
              <a:ext uri="{FF2B5EF4-FFF2-40B4-BE49-F238E27FC236}">
                <a16:creationId xmlns:a16="http://schemas.microsoft.com/office/drawing/2014/main" id="{9FFB5CEA-C04C-E4B8-5615-FB3B0FB6F7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928812" y="2691892"/>
            <a:ext cx="276225" cy="276225"/>
          </a:xfrm>
          <a:prstGeom prst="rect">
            <a:avLst/>
          </a:prstGeom>
        </p:spPr>
      </p:pic>
      <p:pic>
        <p:nvPicPr>
          <p:cNvPr id="1177" name="Graphic 1176">
            <a:extLst>
              <a:ext uri="{FF2B5EF4-FFF2-40B4-BE49-F238E27FC236}">
                <a16:creationId xmlns:a16="http://schemas.microsoft.com/office/drawing/2014/main" id="{3D751696-F291-9A8E-E6A5-5D662789BE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58375" y="1503306"/>
            <a:ext cx="2209800" cy="2476500"/>
          </a:xfrm>
          <a:prstGeom prst="rect">
            <a:avLst/>
          </a:prstGeom>
        </p:spPr>
      </p:pic>
      <p:pic>
        <p:nvPicPr>
          <p:cNvPr id="1178" name="Graphic 1177">
            <a:extLst>
              <a:ext uri="{FF2B5EF4-FFF2-40B4-BE49-F238E27FC236}">
                <a16:creationId xmlns:a16="http://schemas.microsoft.com/office/drawing/2014/main" id="{7D2666DF-5997-6797-5624-325191CD508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720352" y="2911521"/>
            <a:ext cx="552450" cy="200025"/>
          </a:xfrm>
          <a:prstGeom prst="rect">
            <a:avLst/>
          </a:prstGeom>
        </p:spPr>
      </p:pic>
      <p:pic>
        <p:nvPicPr>
          <p:cNvPr id="1179" name="Graphic 1178">
            <a:extLst>
              <a:ext uri="{FF2B5EF4-FFF2-40B4-BE49-F238E27FC236}">
                <a16:creationId xmlns:a16="http://schemas.microsoft.com/office/drawing/2014/main" id="{AAB0E97A-D3AD-D6AB-138B-C0E01EBDE2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858464" y="2635296"/>
            <a:ext cx="276225" cy="276225"/>
          </a:xfrm>
          <a:prstGeom prst="rect">
            <a:avLst/>
          </a:prstGeom>
        </p:spPr>
      </p:pic>
      <p:sp>
        <p:nvSpPr>
          <p:cNvPr id="4" name="Google Shape;1121;p25">
            <a:extLst>
              <a:ext uri="{FF2B5EF4-FFF2-40B4-BE49-F238E27FC236}">
                <a16:creationId xmlns:a16="http://schemas.microsoft.com/office/drawing/2014/main" id="{734CC2E4-D7CE-5A88-7AEB-2125FFE574F1}"/>
              </a:ext>
            </a:extLst>
          </p:cNvPr>
          <p:cNvSpPr/>
          <p:nvPr/>
        </p:nvSpPr>
        <p:spPr>
          <a:xfrm>
            <a:off x="981075" y="4019550"/>
            <a:ext cx="2171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R&amp;D</a:t>
            </a:r>
            <a:endParaRPr sz="2600" b="1">
              <a:solidFill>
                <a:srgbClr val="123A3F"/>
              </a:solidFill>
              <a:latin typeface="+mn-lt"/>
              <a:sym typeface="Calibri"/>
            </a:endParaRPr>
          </a:p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Employee </a:t>
            </a:r>
            <a:endParaRPr sz="2600" b="1">
              <a:solidFill>
                <a:srgbClr val="123A3F"/>
              </a:solidFill>
              <a:latin typeface="+mn-lt"/>
              <a:sym typeface="Calibri"/>
            </a:endParaRPr>
          </a:p>
        </p:txBody>
      </p:sp>
      <p:sp>
        <p:nvSpPr>
          <p:cNvPr id="6" name="Google Shape;1122;p25">
            <a:extLst>
              <a:ext uri="{FF2B5EF4-FFF2-40B4-BE49-F238E27FC236}">
                <a16:creationId xmlns:a16="http://schemas.microsoft.com/office/drawing/2014/main" id="{5CB89408-F4B3-1655-F2C9-86E318C35BDD}"/>
              </a:ext>
            </a:extLst>
          </p:cNvPr>
          <p:cNvSpPr/>
          <p:nvPr/>
        </p:nvSpPr>
        <p:spPr>
          <a:xfrm>
            <a:off x="9877425" y="4019550"/>
            <a:ext cx="2171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Marketing</a:t>
            </a:r>
            <a:endParaRPr sz="2600" b="1">
              <a:solidFill>
                <a:srgbClr val="123A3F"/>
              </a:solidFill>
              <a:latin typeface="+mn-lt"/>
              <a:sym typeface="Calibri"/>
            </a:endParaRPr>
          </a:p>
          <a:p>
            <a:pPr algn="ctr">
              <a:lnSpc>
                <a:spcPct val="112200"/>
              </a:lnSpc>
              <a:buClr>
                <a:srgbClr val="123A3F"/>
              </a:buClr>
              <a:buSzPts val="1500"/>
            </a:pPr>
            <a:r>
              <a:rPr lang="en-US" sz="2600" b="1">
                <a:solidFill>
                  <a:srgbClr val="123A3F"/>
                </a:solidFill>
                <a:latin typeface="+mn-lt"/>
                <a:sym typeface="Encode Sans"/>
              </a:rPr>
              <a:t>Employee </a:t>
            </a:r>
            <a:endParaRPr sz="2600" b="1">
              <a:solidFill>
                <a:srgbClr val="123A3F"/>
              </a:solidFill>
              <a:latin typeface="+mn-lt"/>
              <a:sym typeface="Calibri"/>
            </a:endParaRPr>
          </a:p>
        </p:txBody>
      </p:sp>
      <p:sp>
        <p:nvSpPr>
          <p:cNvPr id="14" name="Google Shape;1164;p26">
            <a:extLst>
              <a:ext uri="{FF2B5EF4-FFF2-40B4-BE49-F238E27FC236}">
                <a16:creationId xmlns:a16="http://schemas.microsoft.com/office/drawing/2014/main" id="{C35D12A1-4B91-A825-65AE-448D0AC61963}"/>
              </a:ext>
            </a:extLst>
          </p:cNvPr>
          <p:cNvSpPr/>
          <p:nvPr/>
        </p:nvSpPr>
        <p:spPr>
          <a:xfrm rot="21584780">
            <a:off x="5325303" y="7003852"/>
            <a:ext cx="2022649" cy="187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Education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165;p26">
            <a:extLst>
              <a:ext uri="{FF2B5EF4-FFF2-40B4-BE49-F238E27FC236}">
                <a16:creationId xmlns:a16="http://schemas.microsoft.com/office/drawing/2014/main" id="{B9621CAE-5140-E7AD-E3E8-019CD264BC57}"/>
              </a:ext>
            </a:extLst>
          </p:cNvPr>
          <p:cNvSpPr/>
          <p:nvPr/>
        </p:nvSpPr>
        <p:spPr>
          <a:xfrm rot="21584780">
            <a:off x="14318618" y="7026796"/>
            <a:ext cx="1900766" cy="71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Brand Management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D788E31-7FAA-F6B5-0D87-B6F2CFFF1C14}"/>
              </a:ext>
            </a:extLst>
          </p:cNvPr>
          <p:cNvCxnSpPr>
            <a:cxnSpLocks/>
          </p:cNvCxnSpPr>
          <p:nvPr/>
        </p:nvCxnSpPr>
        <p:spPr>
          <a:xfrm>
            <a:off x="10927618" y="4980109"/>
            <a:ext cx="0" cy="572966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7DB2B58-BCBE-8A71-B42B-7EB682BF5EE4}"/>
              </a:ext>
            </a:extLst>
          </p:cNvPr>
          <p:cNvCxnSpPr>
            <a:cxnSpLocks/>
          </p:cNvCxnSpPr>
          <p:nvPr/>
        </p:nvCxnSpPr>
        <p:spPr>
          <a:xfrm>
            <a:off x="2032733" y="4980109"/>
            <a:ext cx="0" cy="572966"/>
          </a:xfrm>
          <a:prstGeom prst="straightConnector1">
            <a:avLst/>
          </a:prstGeom>
          <a:ln w="34925" cap="flat" cmpd="sng" algn="ctr">
            <a:solidFill>
              <a:srgbClr val="40938F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4" name="Elbow Connector 3">
            <a:extLst>
              <a:ext uri="{FF2B5EF4-FFF2-40B4-BE49-F238E27FC236}">
                <a16:creationId xmlns:a16="http://schemas.microsoft.com/office/drawing/2014/main" id="{6F40A1BF-79A5-375F-65D4-1D22488D3542}"/>
              </a:ext>
            </a:extLst>
          </p:cNvPr>
          <p:cNvCxnSpPr>
            <a:cxnSpLocks/>
          </p:cNvCxnSpPr>
          <p:nvPr/>
        </p:nvCxnSpPr>
        <p:spPr>
          <a:xfrm>
            <a:off x="2028825" y="7390457"/>
            <a:ext cx="3488055" cy="1307155"/>
          </a:xfrm>
          <a:prstGeom prst="bentConnector3">
            <a:avLst>
              <a:gd name="adj1" fmla="val 300"/>
            </a:avLst>
          </a:prstGeom>
          <a:ln w="34925" cap="flat" cmpd="sng" algn="ctr">
            <a:solidFill>
              <a:srgbClr val="FF5353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Google Shape;1163;p26">
            <a:extLst>
              <a:ext uri="{FF2B5EF4-FFF2-40B4-BE49-F238E27FC236}">
                <a16:creationId xmlns:a16="http://schemas.microsoft.com/office/drawing/2014/main" id="{F0E5B752-E012-265D-2040-D0A8976D6975}"/>
              </a:ext>
            </a:extLst>
          </p:cNvPr>
          <p:cNvSpPr/>
          <p:nvPr/>
        </p:nvSpPr>
        <p:spPr>
          <a:xfrm rot="21584780">
            <a:off x="5518581" y="9359351"/>
            <a:ext cx="1577273" cy="771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Music Streaming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1166;p26">
            <a:extLst>
              <a:ext uri="{FF2B5EF4-FFF2-40B4-BE49-F238E27FC236}">
                <a16:creationId xmlns:a16="http://schemas.microsoft.com/office/drawing/2014/main" id="{3A60C914-0EE9-F4FE-3BCD-DE950C6AE52E}"/>
              </a:ext>
            </a:extLst>
          </p:cNvPr>
          <p:cNvSpPr/>
          <p:nvPr/>
        </p:nvSpPr>
        <p:spPr>
          <a:xfrm rot="21584780">
            <a:off x="14684342" y="9382003"/>
            <a:ext cx="1187476" cy="27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500"/>
              <a:buFont typeface="Encode Sans Medium"/>
              <a:buNone/>
            </a:pPr>
            <a:r>
              <a:rPr lang="en-US" sz="26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Gaming </a:t>
            </a:r>
            <a:endParaRPr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FB9F1E13-99C5-E7B9-5B48-3E1D01295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683744" y="8119815"/>
            <a:ext cx="1188672" cy="11808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2899AF94-1E14-1EA5-7301-9A93E726D5A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959440" y="8445915"/>
            <a:ext cx="619125" cy="523875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501163D-8CD7-854D-FB21-3BBC11342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868" y="8066682"/>
            <a:ext cx="1188672" cy="11808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E3B8191-11EC-0347-DAC3-716978482E3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071854" y="8344173"/>
            <a:ext cx="542925" cy="590550"/>
          </a:xfrm>
          <a:prstGeom prst="rect">
            <a:avLst/>
          </a:prstGeom>
        </p:spPr>
      </p:pic>
      <p:cxnSp>
        <p:nvCxnSpPr>
          <p:cNvPr id="39" name="Elbow Connector 3">
            <a:extLst>
              <a:ext uri="{FF2B5EF4-FFF2-40B4-BE49-F238E27FC236}">
                <a16:creationId xmlns:a16="http://schemas.microsoft.com/office/drawing/2014/main" id="{95732C98-1018-4097-BEE1-E37CE4A1EA40}"/>
              </a:ext>
            </a:extLst>
          </p:cNvPr>
          <p:cNvCxnSpPr>
            <a:cxnSpLocks/>
          </p:cNvCxnSpPr>
          <p:nvPr/>
        </p:nvCxnSpPr>
        <p:spPr>
          <a:xfrm>
            <a:off x="10957476" y="7390456"/>
            <a:ext cx="3488055" cy="1307155"/>
          </a:xfrm>
          <a:prstGeom prst="bentConnector3">
            <a:avLst>
              <a:gd name="adj1" fmla="val 300"/>
            </a:avLst>
          </a:prstGeom>
          <a:ln w="34925" cap="flat" cmpd="sng" algn="ctr">
            <a:solidFill>
              <a:srgbClr val="FF5353"/>
            </a:solidFill>
            <a:prstDash val="dash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A23BC-8315-6C02-E008-92CAADAC6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SWG Audit</a:t>
            </a:r>
          </a:p>
        </p:txBody>
      </p:sp>
    </p:spTree>
    <p:extLst>
      <p:ext uri="{BB962C8B-B14F-4D97-AF65-F5344CB8AC3E}">
        <p14:creationId xmlns:p14="http://schemas.microsoft.com/office/powerpoint/2010/main" val="2158473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ogo of a company&#10;&#10;Description automatically generated">
            <a:extLst>
              <a:ext uri="{FF2B5EF4-FFF2-40B4-BE49-F238E27FC236}">
                <a16:creationId xmlns:a16="http://schemas.microsoft.com/office/drawing/2014/main" id="{04C4D26F-35EB-A93A-D3E2-06B1C527B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5" y="1000125"/>
            <a:ext cx="8286750" cy="828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5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litter pattern="hexagon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6426A0-E48E-B85B-44CC-CF17A429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>
            <a:normAutofit/>
          </a:bodyPr>
          <a:lstStyle/>
          <a:p>
            <a:r>
              <a:rPr lang="en-GB" spc="300"/>
              <a:t>Agent-less integration with your environment</a:t>
            </a:r>
          </a:p>
        </p:txBody>
      </p:sp>
      <p:pic>
        <p:nvPicPr>
          <p:cNvPr id="12" name="Graphic 11" descr="Lightning with solid fill">
            <a:extLst>
              <a:ext uri="{FF2B5EF4-FFF2-40B4-BE49-F238E27FC236}">
                <a16:creationId xmlns:a16="http://schemas.microsoft.com/office/drawing/2014/main" id="{03F54923-D32E-A347-5CEE-F5F21AD8B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455" t="14757" r="13889" b="14149"/>
          <a:stretch/>
        </p:blipFill>
        <p:spPr>
          <a:xfrm>
            <a:off x="5975746" y="1934468"/>
            <a:ext cx="6336507" cy="159781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070DEA6-753F-D527-6352-26E66C8CE7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365" t="11969" r="6598" b="5515"/>
          <a:stretch/>
        </p:blipFill>
        <p:spPr>
          <a:xfrm>
            <a:off x="4748824" y="4025205"/>
            <a:ext cx="9573747" cy="54292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23334ED-C36D-101E-385E-5FB00E288E3C}"/>
              </a:ext>
            </a:extLst>
          </p:cNvPr>
          <p:cNvSpPr txBox="1">
            <a:spLocks/>
          </p:cNvSpPr>
          <p:nvPr/>
        </p:nvSpPr>
        <p:spPr>
          <a:xfrm>
            <a:off x="8145944" y="3532284"/>
            <a:ext cx="2421273" cy="707886"/>
          </a:xfrm>
          <a:prstGeom prst="rect">
            <a:avLst/>
          </a:prstGeom>
          <a:solidFill>
            <a:srgbClr val="E4572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2000">
                <a:solidFill>
                  <a:schemeClr val="bg1"/>
                </a:solidFill>
                <a:latin typeface="+mn-lt"/>
              </a:rPr>
              <a:t>SafeSquid SWG Proxy Cluster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F5EBC5-A4C4-4F05-F450-0F3144A7A24F}"/>
              </a:ext>
            </a:extLst>
          </p:cNvPr>
          <p:cNvSpPr txBox="1"/>
          <p:nvPr/>
        </p:nvSpPr>
        <p:spPr>
          <a:xfrm>
            <a:off x="6632735" y="2337173"/>
            <a:ext cx="5266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>
                <a:solidFill>
                  <a:srgbClr val="FFFFFF"/>
                </a:solidFill>
                <a:latin typeface="+mn-lt"/>
              </a:rPr>
              <a:t>Cloud based Threat Intelligence Feeds</a:t>
            </a:r>
          </a:p>
        </p:txBody>
      </p:sp>
    </p:spTree>
    <p:extLst>
      <p:ext uri="{BB962C8B-B14F-4D97-AF65-F5344CB8AC3E}">
        <p14:creationId xmlns:p14="http://schemas.microsoft.com/office/powerpoint/2010/main" val="176520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6" name="Google Shape;1176;p2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3067" y="5128692"/>
            <a:ext cx="20590" cy="737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7" name="Google Shape;1177;p2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47900" y="10610850"/>
            <a:ext cx="13211175" cy="763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8" name="Google Shape;1178;p2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71702" y="742950"/>
            <a:ext cx="13022582" cy="799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9" name="Google Shape;1179;p27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056067" y="6648115"/>
            <a:ext cx="2679483" cy="2486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0" name="Google Shape;1180;p27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6497300" y="7896225"/>
            <a:ext cx="528974" cy="5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2" name="Google Shape;1182;p27"/>
          <p:cNvSpPr/>
          <p:nvPr/>
        </p:nvSpPr>
        <p:spPr>
          <a:xfrm>
            <a:off x="2667000" y="6315075"/>
            <a:ext cx="1905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Encode Sans"/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1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p27"/>
          <p:cNvSpPr/>
          <p:nvPr/>
        </p:nvSpPr>
        <p:spPr>
          <a:xfrm>
            <a:off x="5448300" y="5181600"/>
            <a:ext cx="2286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Encode Sans"/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2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27"/>
          <p:cNvSpPr/>
          <p:nvPr/>
        </p:nvSpPr>
        <p:spPr>
          <a:xfrm>
            <a:off x="1057275" y="7086600"/>
            <a:ext cx="3419475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Provision 8 core, 8 GB hardware for 100 users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85" name="Google Shape;1185;p27"/>
          <p:cNvSpPr/>
          <p:nvPr/>
        </p:nvSpPr>
        <p:spPr>
          <a:xfrm>
            <a:off x="4057650" y="4048125"/>
            <a:ext cx="30099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Install SafeSquid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using the SAB ISO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86" name="Google Shape;1186;p27"/>
          <p:cNvSpPr/>
          <p:nvPr/>
        </p:nvSpPr>
        <p:spPr>
          <a:xfrm>
            <a:off x="10229850" y="6038850"/>
            <a:ext cx="376237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Activate &amp; Setup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your Secure Web Gateway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p27"/>
          <p:cNvSpPr/>
          <p:nvPr/>
        </p:nvSpPr>
        <p:spPr>
          <a:xfrm>
            <a:off x="13825500" y="3282308"/>
            <a:ext cx="3114750" cy="11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Inter"/>
                <a:cs typeface="Encode Sans SemiBold"/>
                <a:sym typeface="Encode Sans SemiBold"/>
              </a:rPr>
              <a:t>Fortified intrinsic security quotient for your enterprise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Inter"/>
              <a:cs typeface="Calibri"/>
              <a:sym typeface="Calibri"/>
            </a:endParaRPr>
          </a:p>
        </p:txBody>
      </p:sp>
      <p:sp>
        <p:nvSpPr>
          <p:cNvPr id="1188" name="Google Shape;1188;p27"/>
          <p:cNvSpPr/>
          <p:nvPr/>
        </p:nvSpPr>
        <p:spPr>
          <a:xfrm>
            <a:off x="6610350" y="7248525"/>
            <a:ext cx="34290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Get Activation Key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100"/>
              <a:buFont typeface="Encode Sans SemiBold"/>
              <a:buNone/>
            </a:pPr>
            <a:r>
              <a:rPr lang="en-GB" sz="2600" b="0" i="0" u="none" strike="noStrike" cap="none">
                <a:solidFill>
                  <a:srgbClr val="1E415A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from Self-Service Portal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27"/>
          <p:cNvSpPr/>
          <p:nvPr/>
        </p:nvSpPr>
        <p:spPr>
          <a:xfrm>
            <a:off x="8229600" y="6419850"/>
            <a:ext cx="2286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Encode Sans"/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3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27"/>
          <p:cNvSpPr/>
          <p:nvPr/>
        </p:nvSpPr>
        <p:spPr>
          <a:xfrm>
            <a:off x="11010900" y="5295900"/>
            <a:ext cx="25717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Encode Sans"/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4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27"/>
          <p:cNvSpPr/>
          <p:nvPr/>
        </p:nvSpPr>
        <p:spPr>
          <a:xfrm>
            <a:off x="13430250" y="3514725"/>
            <a:ext cx="2286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Encode Sans"/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+mn-lt"/>
                <a:ea typeface="Encode Sans"/>
                <a:cs typeface="Encode Sans"/>
                <a:sym typeface="Encode Sans"/>
              </a:rPr>
              <a:t>5 </a:t>
            </a:r>
            <a:endParaRPr sz="24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27"/>
          <p:cNvSpPr/>
          <p:nvPr/>
        </p:nvSpPr>
        <p:spPr>
          <a:xfrm>
            <a:off x="15373350" y="9163050"/>
            <a:ext cx="2190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2185"/>
              </a:lnSpc>
              <a:spcBef>
                <a:spcPts val="0"/>
              </a:spcBef>
              <a:spcAft>
                <a:spcPts val="0"/>
              </a:spcAft>
              <a:buClr>
                <a:srgbClr val="1E415A"/>
              </a:buClr>
              <a:buSzPts val="2700"/>
              <a:buFont typeface="Inter"/>
              <a:buNone/>
            </a:pPr>
            <a:r>
              <a:rPr lang="en-US" sz="2800" b="1" i="0" u="none" strike="noStrike" cap="none">
                <a:solidFill>
                  <a:srgbClr val="1E415A"/>
                </a:solidFill>
                <a:latin typeface="+mn-lt"/>
                <a:ea typeface="Inter"/>
                <a:cs typeface="Inter"/>
                <a:sym typeface="Inter"/>
              </a:rPr>
              <a:t>Secure Linux </a:t>
            </a:r>
            <a:endParaRPr lang="en-US" sz="28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5FFD0B-7B82-D308-AEA9-232C7AE7A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Deploy your SWG within 15 minutes for free !</a:t>
            </a:r>
          </a:p>
        </p:txBody>
      </p:sp>
    </p:spTree>
  </p:cSld>
  <p:clrMapOvr>
    <a:masterClrMapping/>
  </p:clrMapOvr>
  <p:transition spd="med">
    <p:pull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" name="Google Shape;1198;p2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76900" y="6000750"/>
            <a:ext cx="11430000" cy="306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9" name="Google Shape;1199;p2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33550" y="2819400"/>
            <a:ext cx="2771775" cy="30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28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96574" y="6978588"/>
            <a:ext cx="913422" cy="893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28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91045" y="7381875"/>
            <a:ext cx="726832" cy="707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28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28960" y="6200812"/>
            <a:ext cx="707901" cy="726504"/>
          </a:xfrm>
          <a:prstGeom prst="rect">
            <a:avLst/>
          </a:prstGeom>
          <a:noFill/>
          <a:ln>
            <a:noFill/>
          </a:ln>
        </p:spPr>
      </p:pic>
      <p:sp>
        <p:nvSpPr>
          <p:cNvPr id="1213" name="Google Shape;1213;p28"/>
          <p:cNvSpPr/>
          <p:nvPr/>
        </p:nvSpPr>
        <p:spPr>
          <a:xfrm rot="-5399292">
            <a:off x="1347161" y="4200539"/>
            <a:ext cx="1457400" cy="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500"/>
              <a:buFont typeface="Encode Sans SemiBold"/>
              <a:buNone/>
            </a:pPr>
            <a:r>
              <a:rPr lang="en-US" sz="17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Vertical Scaling </a:t>
            </a:r>
            <a:endParaRPr sz="17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28"/>
          <p:cNvSpPr/>
          <p:nvPr/>
        </p:nvSpPr>
        <p:spPr>
          <a:xfrm>
            <a:off x="13782060" y="8398285"/>
            <a:ext cx="1904999" cy="280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Proxy Cluster</a:t>
            </a:r>
            <a:r>
              <a:rPr lang="en-US" sz="20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sz="20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p28"/>
          <p:cNvSpPr/>
          <p:nvPr/>
        </p:nvSpPr>
        <p:spPr>
          <a:xfrm rot="-5400000">
            <a:off x="-276176" y="5052446"/>
            <a:ext cx="2076300" cy="5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36FA5"/>
              </a:buClr>
              <a:buSzPts val="3000"/>
              <a:buFont typeface="Poppins"/>
              <a:buNone/>
            </a:pPr>
            <a:r>
              <a:rPr lang="en-US" sz="3000" b="1" i="0" u="none" strike="noStrike" cap="none">
                <a:solidFill>
                  <a:srgbClr val="036FA5"/>
                </a:solidFill>
                <a:latin typeface="+mn-lt"/>
                <a:ea typeface="Poppins"/>
                <a:cs typeface="Poppins"/>
                <a:sym typeface="Poppins"/>
              </a:rPr>
              <a:t>SCALE UP </a:t>
            </a:r>
            <a:endParaRPr sz="30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28"/>
          <p:cNvSpPr/>
          <p:nvPr/>
        </p:nvSpPr>
        <p:spPr>
          <a:xfrm rot="5289">
            <a:off x="10287443" y="9362730"/>
            <a:ext cx="197079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00"/>
              </a:lnSpc>
              <a:spcBef>
                <a:spcPts val="0"/>
              </a:spcBef>
              <a:spcAft>
                <a:spcPts val="0"/>
              </a:spcAft>
              <a:buClr>
                <a:srgbClr val="036FA5"/>
              </a:buClr>
              <a:buSzPts val="3000"/>
              <a:buFont typeface="Poppins"/>
              <a:buNone/>
            </a:pPr>
            <a:r>
              <a:rPr lang="en-US" sz="3000" b="1" i="0" u="none" strike="noStrike" cap="none">
                <a:solidFill>
                  <a:srgbClr val="036FA5"/>
                </a:solidFill>
                <a:latin typeface="Aptos Display" panose="020B0004020202020204" pitchFamily="34" charset="0"/>
                <a:ea typeface="Poppins"/>
                <a:cs typeface="Poppins"/>
                <a:sym typeface="Poppins"/>
              </a:rPr>
              <a:t>SCALE OUT </a:t>
            </a:r>
            <a:endParaRPr sz="3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28"/>
          <p:cNvSpPr/>
          <p:nvPr/>
        </p:nvSpPr>
        <p:spPr>
          <a:xfrm>
            <a:off x="10121265" y="7970520"/>
            <a:ext cx="2089785" cy="396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Cluster Ready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1218" name="Google Shape;1218;p28"/>
          <p:cNvSpPr/>
          <p:nvPr/>
        </p:nvSpPr>
        <p:spPr>
          <a:xfrm rot="19678672">
            <a:off x="7212139" y="7784598"/>
            <a:ext cx="2718159" cy="366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Horizontal Scaling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28"/>
          <p:cNvSpPr/>
          <p:nvPr/>
        </p:nvSpPr>
        <p:spPr>
          <a:xfrm>
            <a:off x="142875" y="1982313"/>
            <a:ext cx="555315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Medium"/>
              <a:buNone/>
            </a:pPr>
            <a:r>
              <a:rPr lang="en-GB" sz="26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SMP-Aware architecture to </a:t>
            </a:r>
            <a:r>
              <a:rPr lang="en-GB" sz="2600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synergistically</a:t>
            </a:r>
            <a:r>
              <a:rPr lang="en-GB" sz="26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Encode Sans Medium"/>
                <a:sym typeface="Encode Sans Medium"/>
              </a:rPr>
              <a:t> absorb load bursts </a:t>
            </a:r>
            <a:endParaRPr lang="en-GB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28"/>
          <p:cNvSpPr/>
          <p:nvPr/>
        </p:nvSpPr>
        <p:spPr>
          <a:xfrm>
            <a:off x="9510713" y="4972050"/>
            <a:ext cx="328612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lnSpc>
                <a:spcPct val="112222"/>
              </a:lnSpc>
              <a:buSzPts val="1800"/>
              <a:buFont typeface="Encode Sans Medium"/>
            </a:pPr>
            <a:r>
              <a:rPr lang="en-US" sz="2600">
                <a:solidFill>
                  <a:srgbClr val="12303F"/>
                </a:solidFill>
                <a:latin typeface="+mn-lt"/>
                <a:sym typeface="Encode Sans Medium"/>
              </a:rPr>
              <a:t>Cluster ready design to </a:t>
            </a:r>
            <a:endParaRPr lang="en-US" sz="2600">
              <a:solidFill>
                <a:schemeClr val="dk1"/>
              </a:solidFill>
              <a:latin typeface="+mn-lt"/>
              <a:ea typeface="Calibri"/>
              <a:cs typeface="Calibri"/>
            </a:endParaRPr>
          </a:p>
          <a:p>
            <a:pPr algn="ctr">
              <a:lnSpc>
                <a:spcPct val="112222"/>
              </a:lnSpc>
              <a:buSzPts val="1800"/>
              <a:buFont typeface="Encode Sans Medium"/>
            </a:pPr>
            <a:r>
              <a:rPr lang="en-US" sz="2600">
                <a:solidFill>
                  <a:srgbClr val="12303F"/>
                </a:solidFill>
                <a:latin typeface="+mn-lt"/>
                <a:sym typeface="Encode Sans Medium"/>
              </a:rPr>
              <a:t>seamlessly add nodes</a:t>
            </a:r>
            <a:endParaRPr lang="en-US" sz="2600">
              <a:solidFill>
                <a:schemeClr val="dk1"/>
              </a:solidFill>
              <a:latin typeface="Aptos"/>
              <a:ea typeface="Calibri"/>
              <a:cs typeface="Calibri"/>
            </a:endParaRPr>
          </a:p>
        </p:txBody>
      </p:sp>
      <p:sp>
        <p:nvSpPr>
          <p:cNvPr id="1221" name="Google Shape;1221;p28"/>
          <p:cNvSpPr/>
          <p:nvPr/>
        </p:nvSpPr>
        <p:spPr>
          <a:xfrm>
            <a:off x="1343025" y="8905875"/>
            <a:ext cx="35814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SafeSquid</a:t>
            </a:r>
            <a:r>
              <a:rPr lang="en-US" sz="20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 </a:t>
            </a:r>
            <a:endParaRPr sz="20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SemiBold"/>
              <a:buNone/>
            </a:pPr>
            <a:r>
              <a:rPr lang="en-US" sz="2600" b="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Encode Sans SemiBold"/>
                <a:sym typeface="Encode Sans SemiBold"/>
              </a:rPr>
              <a:t>Proxy Server </a:t>
            </a:r>
            <a:endParaRPr lang="en-US" sz="26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B93126-2C62-512D-5CF4-4013FCE0B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/>
          <a:lstStyle/>
          <a:p>
            <a:r>
              <a:rPr lang="en-GB" spc="300"/>
              <a:t>Scale Effortlessly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AD39ABA-D3C0-9DC4-1971-79B8AAB959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151378" y="6249072"/>
            <a:ext cx="1927479" cy="17328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DCC2866-1365-0C4E-7F55-E0CFDE1791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111810" y="6673718"/>
            <a:ext cx="1913887" cy="172065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F26B577-F8F7-DA9D-350D-1299382C45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57269" y="5998108"/>
            <a:ext cx="2686050" cy="23907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4621BD1-7D5C-4E02-A523-A32E15FF00C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56722" y="3038475"/>
            <a:ext cx="2171700" cy="24479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C15BCA1-0899-AAB3-8C18-469C125DBF2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33638" y="7291387"/>
            <a:ext cx="1381125" cy="1381125"/>
          </a:xfrm>
          <a:prstGeom prst="rect">
            <a:avLst/>
          </a:prstGeom>
        </p:spPr>
      </p:pic>
      <p:pic>
        <p:nvPicPr>
          <p:cNvPr id="8" name="Google Shape;1211;p28" descr="preencoded.png">
            <a:extLst>
              <a:ext uri="{FF2B5EF4-FFF2-40B4-BE49-F238E27FC236}">
                <a16:creationId xmlns:a16="http://schemas.microsoft.com/office/drawing/2014/main" id="{C03A9C86-2425-F991-2365-5D2C292BE33D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3427522" y="6928586"/>
            <a:ext cx="774568" cy="7810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03503A5-1C31-DBE4-0324-DEA4A0068A6C}"/>
              </a:ext>
            </a:extLst>
          </p:cNvPr>
          <p:cNvCxnSpPr>
            <a:cxnSpLocks/>
          </p:cNvCxnSpPr>
          <p:nvPr/>
        </p:nvCxnSpPr>
        <p:spPr>
          <a:xfrm flipV="1">
            <a:off x="7213282" y="7020790"/>
            <a:ext cx="2357974" cy="1455297"/>
          </a:xfrm>
          <a:prstGeom prst="straightConnector1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08B2170-8712-6803-8558-48F273C89FA0}"/>
              </a:ext>
            </a:extLst>
          </p:cNvPr>
          <p:cNvCxnSpPr>
            <a:cxnSpLocks/>
          </p:cNvCxnSpPr>
          <p:nvPr/>
        </p:nvCxnSpPr>
        <p:spPr>
          <a:xfrm flipV="1">
            <a:off x="2304524" y="3236686"/>
            <a:ext cx="0" cy="1769931"/>
          </a:xfrm>
          <a:prstGeom prst="straightConnector1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0B8C1-2EF8-02CE-DB62-C994C86EF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D2E6A-9D1A-EFC6-AF68-FA76442C2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pc="300"/>
              <a:t>Pioneering innovations in web security since 2004 </a:t>
            </a:r>
          </a:p>
        </p:txBody>
      </p:sp>
      <p:pic>
        <p:nvPicPr>
          <p:cNvPr id="5" name="Picture 2" descr="Safran Logo and symbol, meaning, history, PNG">
            <a:extLst>
              <a:ext uri="{FF2B5EF4-FFF2-40B4-BE49-F238E27FC236}">
                <a16:creationId xmlns:a16="http://schemas.microsoft.com/office/drawing/2014/main" id="{6DE1631D-4C94-B1B0-4FE2-5B8FBCD73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8" b="32329"/>
          <a:stretch/>
        </p:blipFill>
        <p:spPr bwMode="auto">
          <a:xfrm>
            <a:off x="664784" y="2194353"/>
            <a:ext cx="2740544" cy="74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Batelco - Wikipedia">
            <a:extLst>
              <a:ext uri="{FF2B5EF4-FFF2-40B4-BE49-F238E27FC236}">
                <a16:creationId xmlns:a16="http://schemas.microsoft.com/office/drawing/2014/main" id="{7C9C4A11-7C8A-EEFE-44E1-C4DF10CDC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>
                  <a:alpha val="0"/>
                </a:srgbClr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47" y="2194354"/>
            <a:ext cx="2686380" cy="111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O2 Logo transparent PNG - StickPNG">
            <a:extLst>
              <a:ext uri="{FF2B5EF4-FFF2-40B4-BE49-F238E27FC236}">
                <a16:creationId xmlns:a16="http://schemas.microsoft.com/office/drawing/2014/main" id="{97DB175A-475A-E4F5-017F-FFC799C4C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620" y="5356831"/>
            <a:ext cx="843542" cy="84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ftel - Wikipedia">
            <a:extLst>
              <a:ext uri="{FF2B5EF4-FFF2-40B4-BE49-F238E27FC236}">
                <a16:creationId xmlns:a16="http://schemas.microsoft.com/office/drawing/2014/main" id="{6DB421A5-CFC3-AD55-B8CA-876D6EEBA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898" y="4543812"/>
            <a:ext cx="1737054" cy="146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034861B2-EDEB-A9FB-9C10-A73CD3DB9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0"/>
                </a:srgbClr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7830" y="8002192"/>
            <a:ext cx="1535403" cy="156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All pages.cdr">
            <a:extLst>
              <a:ext uri="{FF2B5EF4-FFF2-40B4-BE49-F238E27FC236}">
                <a16:creationId xmlns:a16="http://schemas.microsoft.com/office/drawing/2014/main" id="{A5B0166A-418E-05C5-A9A8-D5E34DE73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2565" y="8085499"/>
            <a:ext cx="1484078" cy="148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Thomson Reuters logo - Fonts In Use">
            <a:extLst>
              <a:ext uri="{FF2B5EF4-FFF2-40B4-BE49-F238E27FC236}">
                <a16:creationId xmlns:a16="http://schemas.microsoft.com/office/drawing/2014/main" id="{7B05CB58-FF81-A1C8-D0FA-E30A98CD9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5" t="11136" r="8974" b="11136"/>
          <a:stretch/>
        </p:blipFill>
        <p:spPr bwMode="auto">
          <a:xfrm>
            <a:off x="825018" y="6211914"/>
            <a:ext cx="1408590" cy="148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Ministry of Defence (Netherlands) - Wikipedia">
            <a:extLst>
              <a:ext uri="{FF2B5EF4-FFF2-40B4-BE49-F238E27FC236}">
                <a16:creationId xmlns:a16="http://schemas.microsoft.com/office/drawing/2014/main" id="{B53F0C21-529D-CB07-19CC-53FD20023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347" y="2194353"/>
            <a:ext cx="3714173" cy="153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73CDB247-57A0-3408-93FF-5AA2C1A7E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702" y="7338590"/>
            <a:ext cx="1253330" cy="94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learing Corporation of India Limited (CCIL) Joins Account Aggregator  Ecosystem as FIP - Sahamati">
            <a:extLst>
              <a:ext uri="{FF2B5EF4-FFF2-40B4-BE49-F238E27FC236}">
                <a16:creationId xmlns:a16="http://schemas.microsoft.com/office/drawing/2014/main" id="{CC511E36-23B4-A9E0-649D-D360C2A292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9" b="28787"/>
          <a:stretch/>
        </p:blipFill>
        <p:spPr bwMode="auto">
          <a:xfrm>
            <a:off x="5391155" y="6188024"/>
            <a:ext cx="3157619" cy="96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49CDEB8-5D9E-1A3D-8387-621124C89E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" r="5112"/>
          <a:stretch/>
        </p:blipFill>
        <p:spPr bwMode="auto">
          <a:xfrm>
            <a:off x="6332660" y="4376565"/>
            <a:ext cx="2829282" cy="104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BELL CANADA 1 Logo PNG Transparent &amp; SVG Vector - Freebie Supply">
            <a:extLst>
              <a:ext uri="{FF2B5EF4-FFF2-40B4-BE49-F238E27FC236}">
                <a16:creationId xmlns:a16="http://schemas.microsoft.com/office/drawing/2014/main" id="{B7FCA6AA-C614-7AC0-89E6-734A738AC7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4" t="22364" r="9173" b="19043"/>
          <a:stretch/>
        </p:blipFill>
        <p:spPr bwMode="auto">
          <a:xfrm>
            <a:off x="664784" y="4812274"/>
            <a:ext cx="2345406" cy="126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ownload Hughes Communications Logo in SVG Vector or PNG File Format - Logo .wine">
            <a:extLst>
              <a:ext uri="{FF2B5EF4-FFF2-40B4-BE49-F238E27FC236}">
                <a16:creationId xmlns:a16="http://schemas.microsoft.com/office/drawing/2014/main" id="{AEB6B313-1319-62ED-DD47-F5EEBAF94C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7" b="33260"/>
          <a:stretch/>
        </p:blipFill>
        <p:spPr bwMode="auto">
          <a:xfrm>
            <a:off x="8125964" y="3698366"/>
            <a:ext cx="2874188" cy="69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Gobierno di Aruba | Brands of the World™ | Download vector logos and  logotypes">
            <a:extLst>
              <a:ext uri="{FF2B5EF4-FFF2-40B4-BE49-F238E27FC236}">
                <a16:creationId xmlns:a16="http://schemas.microsoft.com/office/drawing/2014/main" id="{A7D80134-BB66-0AC3-B8FF-2973140A2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338" y="2194353"/>
            <a:ext cx="1536315" cy="153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F1F3471E-8160-A9CA-1A38-5CA30A9E9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7473" y="2194353"/>
            <a:ext cx="1777122" cy="162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ome - Tata BlueScope Steel">
            <a:extLst>
              <a:ext uri="{FF2B5EF4-FFF2-40B4-BE49-F238E27FC236}">
                <a16:creationId xmlns:a16="http://schemas.microsoft.com/office/drawing/2014/main" id="{7E20C3D7-CE3C-23BE-E23D-35427E40A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430" y="8356430"/>
            <a:ext cx="2668922" cy="121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Voltas logo vector SVG, PNG download free">
            <a:extLst>
              <a:ext uri="{FF2B5EF4-FFF2-40B4-BE49-F238E27FC236}">
                <a16:creationId xmlns:a16="http://schemas.microsoft.com/office/drawing/2014/main" id="{9EF5D014-86C6-25C5-BAAD-BA21E3529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269" y="7071329"/>
            <a:ext cx="1484079" cy="148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Download Tata Consultancy Services Logo | Wallpapers.com">
            <a:extLst>
              <a:ext uri="{FF2B5EF4-FFF2-40B4-BE49-F238E27FC236}">
                <a16:creationId xmlns:a16="http://schemas.microsoft.com/office/drawing/2014/main" id="{F54DE8E7-9AF4-E21B-58E1-F3B9ED5A2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84" y="8764199"/>
            <a:ext cx="2618670" cy="80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motorola-2-logo-png-transparent | Big River Communications">
            <a:extLst>
              <a:ext uri="{FF2B5EF4-FFF2-40B4-BE49-F238E27FC236}">
                <a16:creationId xmlns:a16="http://schemas.microsoft.com/office/drawing/2014/main" id="{6ACFCB4F-7A55-E4AE-D04E-9F607ACEB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5833" y="4161014"/>
            <a:ext cx="2104373" cy="210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Trigent Positioned as a Leader in ISG Provider Lens™ 2024 Report for  Generative AI Development and Deployment Services">
            <a:extLst>
              <a:ext uri="{FF2B5EF4-FFF2-40B4-BE49-F238E27FC236}">
                <a16:creationId xmlns:a16="http://schemas.microsoft.com/office/drawing/2014/main" id="{23AA52FA-B0AC-32C1-79AC-24FB5D36C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736" y="7228406"/>
            <a:ext cx="2211534" cy="116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Kansai Nerolac Paints - Wikipedia">
            <a:extLst>
              <a:ext uri="{FF2B5EF4-FFF2-40B4-BE49-F238E27FC236}">
                <a16:creationId xmlns:a16="http://schemas.microsoft.com/office/drawing/2014/main" id="{DC5DFD6A-A312-7D84-5EBE-8076EF6CB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026" y="6474907"/>
            <a:ext cx="2960616" cy="96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Ausome Ottawa Introducing the Recently Renamed Innovapost Soccer Sundays  Program! » Ausome Ottawa">
            <a:extLst>
              <a:ext uri="{FF2B5EF4-FFF2-40B4-BE49-F238E27FC236}">
                <a16:creationId xmlns:a16="http://schemas.microsoft.com/office/drawing/2014/main" id="{FBD01EE3-25EE-3CE9-F897-B4D15B3BD7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6" b="16463"/>
          <a:stretch/>
        </p:blipFill>
        <p:spPr bwMode="auto">
          <a:xfrm>
            <a:off x="14724113" y="3191056"/>
            <a:ext cx="3212529" cy="9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Konkan Railway">
            <a:extLst>
              <a:ext uri="{FF2B5EF4-FFF2-40B4-BE49-F238E27FC236}">
                <a16:creationId xmlns:a16="http://schemas.microsoft.com/office/drawing/2014/main" id="{215E2C28-BDA4-5D53-FF28-D46ADFB5E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065" y="8670131"/>
            <a:ext cx="4936490" cy="89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Iranian Research Organization for Science and Technology (IROST)">
            <a:extLst>
              <a:ext uri="{FF2B5EF4-FFF2-40B4-BE49-F238E27FC236}">
                <a16:creationId xmlns:a16="http://schemas.microsoft.com/office/drawing/2014/main" id="{2C4C4E49-4A96-AE9C-7591-829DB5A722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clrChange>
              <a:clrFrom>
                <a:srgbClr val="E6E8E5"/>
              </a:clrFrom>
              <a:clrTo>
                <a:srgbClr val="E6E8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0" t="25802" r="24598" b="8237"/>
          <a:stretch/>
        </p:blipFill>
        <p:spPr bwMode="auto">
          <a:xfrm>
            <a:off x="16042916" y="4523745"/>
            <a:ext cx="1893726" cy="132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" name="Picture 52" descr="Ganpat University Admission 2025 - Eligibility, Application, Online Form,  and Admission Process">
            <a:extLst>
              <a:ext uri="{FF2B5EF4-FFF2-40B4-BE49-F238E27FC236}">
                <a16:creationId xmlns:a16="http://schemas.microsoft.com/office/drawing/2014/main" id="{B88B7E34-4D18-580F-643A-D66ED767E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789" y="8356430"/>
            <a:ext cx="1829663" cy="121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>
            <a:extLst>
              <a:ext uri="{FF2B5EF4-FFF2-40B4-BE49-F238E27FC236}">
                <a16:creationId xmlns:a16="http://schemas.microsoft.com/office/drawing/2014/main" id="{484C4425-6B40-6F2C-228C-3CB756E65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650" y="4757048"/>
            <a:ext cx="2398475" cy="96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0" name="Picture 56" descr="JM Financial - DIY">
            <a:extLst>
              <a:ext uri="{FF2B5EF4-FFF2-40B4-BE49-F238E27FC236}">
                <a16:creationId xmlns:a16="http://schemas.microsoft.com/office/drawing/2014/main" id="{B055605E-840F-DCD0-8F67-73D20867A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305" y="6076214"/>
            <a:ext cx="2974277" cy="80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2" name="Picture 58" descr="Aon Hewitt Logo Download in HD Quality">
            <a:extLst>
              <a:ext uri="{FF2B5EF4-FFF2-40B4-BE49-F238E27FC236}">
                <a16:creationId xmlns:a16="http://schemas.microsoft.com/office/drawing/2014/main" id="{BF15B907-C2DC-FAC0-6B51-75E907FFD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3415" y="2194353"/>
            <a:ext cx="2873228" cy="84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4" name="Picture 60" descr="Wipro Logo, symbol, meaning, history, PNG, brand">
            <a:extLst>
              <a:ext uri="{FF2B5EF4-FFF2-40B4-BE49-F238E27FC236}">
                <a16:creationId xmlns:a16="http://schemas.microsoft.com/office/drawing/2014/main" id="{E97B26C3-FF3F-258B-9CD0-609007637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3906" y="6156531"/>
            <a:ext cx="3614427" cy="203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 descr="Interactive Brokers Logo Svg, HD Png Download , Transparent Png Image -  PNGitem">
            <a:extLst>
              <a:ext uri="{FF2B5EF4-FFF2-40B4-BE49-F238E27FC236}">
                <a16:creationId xmlns:a16="http://schemas.microsoft.com/office/drawing/2014/main" id="{3F862034-7A95-9C3E-4AC7-0BDB0ABECD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2"/>
          <a:stretch/>
        </p:blipFill>
        <p:spPr bwMode="auto">
          <a:xfrm>
            <a:off x="8828318" y="6292698"/>
            <a:ext cx="3157619" cy="46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8" name="Picture 64">
            <a:extLst>
              <a:ext uri="{FF2B5EF4-FFF2-40B4-BE49-F238E27FC236}">
                <a16:creationId xmlns:a16="http://schemas.microsoft.com/office/drawing/2014/main" id="{7CEE4D29-3F7C-6BA3-7EC1-40BADF782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933" y="3399431"/>
            <a:ext cx="1924595" cy="91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0" name="Picture 66" descr="Top 10 COMPAREX AG Alternatives &amp; Competitors in 2024 | G2">
            <a:extLst>
              <a:ext uri="{FF2B5EF4-FFF2-40B4-BE49-F238E27FC236}">
                <a16:creationId xmlns:a16="http://schemas.microsoft.com/office/drawing/2014/main" id="{433CEA6C-41E9-1916-2725-50D8DC6FC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0" t="33912" r="25196" b="32953"/>
          <a:stretch/>
        </p:blipFill>
        <p:spPr bwMode="auto">
          <a:xfrm>
            <a:off x="664784" y="3504333"/>
            <a:ext cx="2675765" cy="91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" name="Picture 68" descr="The Satara District Central Co-operative Bank - Crunchbase Company Profile  &amp; Funding">
            <a:extLst>
              <a:ext uri="{FF2B5EF4-FFF2-40B4-BE49-F238E27FC236}">
                <a16:creationId xmlns:a16="http://schemas.microsoft.com/office/drawing/2014/main" id="{94B3AEDA-BB21-54CC-7232-3AB439362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158" y="7364558"/>
            <a:ext cx="1263065" cy="126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255384"/>
      </p:ext>
    </p:extLst>
  </p:cSld>
  <p:clrMapOvr>
    <a:masterClrMapping/>
  </p:clrMapOvr>
  <p:transition spd="med">
    <p:pull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26DA4-F6C6-08D7-520E-1916009CF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Always happy to Help !</a:t>
            </a:r>
          </a:p>
        </p:txBody>
      </p:sp>
      <p:pic>
        <p:nvPicPr>
          <p:cNvPr id="7" name="Picture 6" descr="A person in a suit&#10;&#10;Description automatically generated">
            <a:extLst>
              <a:ext uri="{FF2B5EF4-FFF2-40B4-BE49-F238E27FC236}">
                <a16:creationId xmlns:a16="http://schemas.microsoft.com/office/drawing/2014/main" id="{E5CA4D5B-DD68-667A-BF4B-0B3F7721C6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4929" y="2823996"/>
            <a:ext cx="10568457" cy="61784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DB8DE9-8E19-7825-E9DE-A52DBB6962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614" y="3593733"/>
            <a:ext cx="5153306" cy="463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42613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926D2-C696-8473-935D-942C0B5A5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F7787-1B10-8126-531D-9B55CDF5D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287999" cy="1582967"/>
          </a:xfrm>
        </p:spPr>
        <p:txBody>
          <a:bodyPr/>
          <a:lstStyle/>
          <a:p>
            <a:r>
              <a:rPr lang="en-GB" spc="200"/>
              <a:t>Zero-hour LURE Evades URL Classification</a:t>
            </a:r>
            <a:endParaRPr lang="en-GB" spc="3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8D956B8-88E6-6D8D-B334-8CC0275E52BC}"/>
              </a:ext>
            </a:extLst>
          </p:cNvPr>
          <p:cNvGrpSpPr/>
          <p:nvPr/>
        </p:nvGrpSpPr>
        <p:grpSpPr>
          <a:xfrm>
            <a:off x="758056" y="1958214"/>
            <a:ext cx="14303995" cy="7991747"/>
            <a:chOff x="758056" y="1958214"/>
            <a:chExt cx="14303995" cy="7991747"/>
          </a:xfrm>
        </p:grpSpPr>
        <p:sp>
          <p:nvSpPr>
            <p:cNvPr id="13" name="Google Shape;234;p7">
              <a:extLst>
                <a:ext uri="{FF2B5EF4-FFF2-40B4-BE49-F238E27FC236}">
                  <a16:creationId xmlns:a16="http://schemas.microsoft.com/office/drawing/2014/main" id="{80CAD0FD-38B9-F546-F6C8-B1DDDF1BB64B}"/>
                </a:ext>
              </a:extLst>
            </p:cNvPr>
            <p:cNvSpPr/>
            <p:nvPr/>
          </p:nvSpPr>
          <p:spPr>
            <a:xfrm rot="21579994">
              <a:off x="12086192" y="5999317"/>
              <a:ext cx="2071081" cy="4481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t" anchorCtr="0">
              <a:spAutoFit/>
            </a:bodyPr>
            <a:lstStyle/>
            <a:p>
              <a:pPr algn="ctr">
                <a:lnSpc>
                  <a:spcPct val="112222"/>
                </a:lnSpc>
                <a:buClr>
                  <a:srgbClr val="113A40"/>
                </a:buClr>
                <a:buSzPts val="1350"/>
              </a:pPr>
              <a:r>
                <a:rPr lang="en-US" sz="2600">
                  <a:solidFill>
                    <a:srgbClr val="FF5353"/>
                  </a:solidFill>
                  <a:latin typeface="+mn-lt"/>
                  <a:ea typeface="Inter SemiBold"/>
                  <a:cs typeface="Poppins" pitchFamily="2" charset="77"/>
                  <a:sym typeface="Encode Sans Medium"/>
                </a:rPr>
                <a:t>Allows Access</a:t>
              </a:r>
              <a:endParaRPr sz="2600">
                <a:solidFill>
                  <a:srgbClr val="FF5353"/>
                </a:solidFill>
                <a:latin typeface="+mn-lt"/>
                <a:ea typeface="Inter SemiBold"/>
                <a:cs typeface="Poppins" pitchFamily="2" charset="77"/>
                <a:sym typeface="Calibri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6A836ABB-F57E-51A1-845F-E8053E00047F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 flipH="1" flipV="1">
              <a:off x="12857903" y="5288873"/>
              <a:ext cx="527658" cy="463104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73D410-C665-3CE2-1356-459E22F83D8E}"/>
                </a:ext>
              </a:extLst>
            </p:cNvPr>
            <p:cNvSpPr/>
            <p:nvPr/>
          </p:nvSpPr>
          <p:spPr>
            <a:xfrm>
              <a:off x="6734886" y="1958214"/>
              <a:ext cx="4197259" cy="7991747"/>
            </a:xfrm>
            <a:prstGeom prst="rect">
              <a:avLst/>
            </a:prstGeom>
            <a:solidFill>
              <a:srgbClr val="D2E9F5"/>
            </a:solidFill>
            <a:ln w="38100">
              <a:solidFill>
                <a:srgbClr val="006837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GB" sz="2800"/>
            </a:p>
          </p:txBody>
        </p:sp>
        <p:sp>
          <p:nvSpPr>
            <p:cNvPr id="27" name="Google Shape;230;p7">
              <a:extLst>
                <a:ext uri="{FF2B5EF4-FFF2-40B4-BE49-F238E27FC236}">
                  <a16:creationId xmlns:a16="http://schemas.microsoft.com/office/drawing/2014/main" id="{FDF0EDAD-6F48-25D4-5EBD-DAC6AB88C5F2}"/>
                </a:ext>
              </a:extLst>
            </p:cNvPr>
            <p:cNvSpPr/>
            <p:nvPr/>
          </p:nvSpPr>
          <p:spPr>
            <a:xfrm rot="988">
              <a:off x="6922880" y="5295098"/>
              <a:ext cx="1403897" cy="12003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444444"/>
                </a:buClr>
                <a:buSzPts val="1200"/>
                <a:buFont typeface="Encode Sans Medium"/>
                <a:buNone/>
              </a:pPr>
              <a:r>
                <a:rPr lang="en-US" sz="2600" b="0" i="0" u="none" strike="noStrike" cap="none">
                  <a:solidFill>
                    <a:srgbClr val="444444"/>
                  </a:solidFill>
                  <a:latin typeface="+mn-lt"/>
                  <a:ea typeface="Encode Sans Medium"/>
                  <a:cs typeface="Poppins"/>
                  <a:sym typeface="Encode Sans Medium"/>
                </a:rPr>
                <a:t>Checks website </a:t>
              </a:r>
              <a:br>
                <a:rPr lang="en-US" sz="2600" b="0" i="0" u="none" strike="noStrike" cap="none">
                  <a:latin typeface="+mn-lt"/>
                  <a:ea typeface="Encode Sans Medium"/>
                  <a:cs typeface="Poppins" pitchFamily="2" charset="77"/>
                </a:rPr>
              </a:br>
              <a:r>
                <a:rPr lang="en-US" sz="2600" b="0" i="0" u="none" strike="noStrike" cap="none">
                  <a:solidFill>
                    <a:srgbClr val="444444"/>
                  </a:solidFill>
                  <a:latin typeface="+mn-lt"/>
                  <a:ea typeface="Encode Sans Medium"/>
                  <a:cs typeface="Poppins"/>
                  <a:sym typeface="Encode Sans Medium"/>
                </a:rPr>
                <a:t>category </a:t>
              </a:r>
              <a:endParaRPr lang="en-US" sz="2600" b="0" i="0" u="none" strike="noStrike" cap="none">
                <a:solidFill>
                  <a:schemeClr val="dk1"/>
                </a:solidFill>
                <a:latin typeface="+mn-lt"/>
                <a:ea typeface="Calibri"/>
                <a:cs typeface="Poppins"/>
              </a:endParaRPr>
            </a:p>
          </p:txBody>
        </p:sp>
        <p:sp>
          <p:nvSpPr>
            <p:cNvPr id="28" name="Google Shape;231;p7">
              <a:extLst>
                <a:ext uri="{FF2B5EF4-FFF2-40B4-BE49-F238E27FC236}">
                  <a16:creationId xmlns:a16="http://schemas.microsoft.com/office/drawing/2014/main" id="{C83C463F-34F9-4516-3BE0-0AAF4E2627C8}"/>
                </a:ext>
              </a:extLst>
            </p:cNvPr>
            <p:cNvSpPr/>
            <p:nvPr/>
          </p:nvSpPr>
          <p:spPr>
            <a:xfrm>
              <a:off x="6734887" y="8944660"/>
              <a:ext cx="4197258" cy="4825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12166"/>
                </a:lnSpc>
                <a:buClr>
                  <a:srgbClr val="444444"/>
                </a:buClr>
                <a:buSzPts val="1200"/>
              </a:pPr>
              <a:r>
                <a:rPr lang="en-US" sz="2800" b="0" i="0" u="none" strike="noStrike" cap="none">
                  <a:solidFill>
                    <a:srgbClr val="444444"/>
                  </a:solidFill>
                  <a:latin typeface="+mn-lt"/>
                  <a:ea typeface="Encode Sans Medium"/>
                  <a:cs typeface="Poppins"/>
                  <a:sym typeface="Encode Sans Medium"/>
                </a:rPr>
                <a:t>URL Classification DB </a:t>
              </a:r>
              <a:endParaRPr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Poppins"/>
                <a:sym typeface="Calibri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8DA39BA-EE47-EDA2-3ECC-AD8B8F5B8660}"/>
                </a:ext>
              </a:extLst>
            </p:cNvPr>
            <p:cNvSpPr/>
            <p:nvPr/>
          </p:nvSpPr>
          <p:spPr>
            <a:xfrm>
              <a:off x="9080288" y="5499898"/>
              <a:ext cx="1527445" cy="424317"/>
            </a:xfrm>
            <a:prstGeom prst="rect">
              <a:avLst/>
            </a:prstGeom>
            <a:solidFill>
              <a:srgbClr val="FF5353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/>
            <a:p>
              <a:pPr algn="ctr"/>
              <a:r>
                <a:rPr lang="en-GB" sz="2600">
                  <a:solidFill>
                    <a:schemeClr val="bg1"/>
                  </a:solidFill>
                  <a:cs typeface="Poppins" pitchFamily="2" charset="77"/>
                </a:rPr>
                <a:t>Category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606C178-B3B5-F0D9-DAC8-00512F946B3B}"/>
                </a:ext>
              </a:extLst>
            </p:cNvPr>
            <p:cNvSpPr/>
            <p:nvPr/>
          </p:nvSpPr>
          <p:spPr>
            <a:xfrm>
              <a:off x="9080289" y="5935605"/>
              <a:ext cx="1527446" cy="42431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53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/>
            <a:p>
              <a:pPr algn="ctr"/>
              <a:r>
                <a:rPr lang="en-GB" sz="2600">
                  <a:solidFill>
                    <a:srgbClr val="FF5353"/>
                  </a:solidFill>
                  <a:cs typeface="Poppins"/>
                </a:rPr>
                <a:t>Business</a:t>
              </a: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B51A26B-4E84-1F74-F1E9-98882CD7BDE4}"/>
                </a:ext>
              </a:extLst>
            </p:cNvPr>
            <p:cNvGrpSpPr/>
            <p:nvPr/>
          </p:nvGrpSpPr>
          <p:grpSpPr>
            <a:xfrm>
              <a:off x="8568276" y="4482697"/>
              <a:ext cx="266326" cy="2919546"/>
              <a:chOff x="8264819" y="4326579"/>
              <a:chExt cx="266326" cy="2919546"/>
            </a:xfrm>
          </p:grpSpPr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26E60102-EC44-A462-B52C-8AEFDF0C9E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31145" y="4326579"/>
                <a:ext cx="0" cy="2880000"/>
              </a:xfrm>
              <a:prstGeom prst="straightConnector1">
                <a:avLst/>
              </a:prstGeom>
              <a:ln w="38100" cap="flat" cmpd="sng" algn="ctr">
                <a:solidFill>
                  <a:srgbClr val="FF5353"/>
                </a:solidFill>
                <a:prstDash val="dash"/>
                <a:round/>
                <a:headEnd type="none" w="med" len="med"/>
                <a:tailEnd type="arrow" w="lg" len="lg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D1FDF35C-2C97-33BA-7292-58F71AD9CE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64819" y="4366125"/>
                <a:ext cx="0" cy="2880000"/>
              </a:xfrm>
              <a:prstGeom prst="straightConnector1">
                <a:avLst/>
              </a:prstGeom>
              <a:ln w="38100" cap="flat" cmpd="sng" algn="ctr">
                <a:solidFill>
                  <a:srgbClr val="40938F"/>
                </a:solidFill>
                <a:prstDash val="dash"/>
                <a:round/>
                <a:headEnd type="none" w="med" len="med"/>
                <a:tailEnd type="arrow" w="lg" len="lg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9D3692B0-3E96-E912-8D2A-21FE509A2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40921" y="7547155"/>
              <a:ext cx="876297" cy="1203273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4957DDC-DB1A-E805-B029-461005967DE3}"/>
                </a:ext>
              </a:extLst>
            </p:cNvPr>
            <p:cNvGrpSpPr/>
            <p:nvPr/>
          </p:nvGrpSpPr>
          <p:grpSpPr>
            <a:xfrm>
              <a:off x="8273253" y="2416506"/>
              <a:ext cx="1017509" cy="1407637"/>
              <a:chOff x="7985279" y="2595342"/>
              <a:chExt cx="876300" cy="1212289"/>
            </a:xfrm>
          </p:grpSpPr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7399518E-CADA-1FC9-584F-F8E8DFC7F6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189026" y="2720309"/>
                <a:ext cx="152400" cy="200025"/>
              </a:xfrm>
              <a:prstGeom prst="rect">
                <a:avLst/>
              </a:prstGeom>
            </p:spPr>
          </p:pic>
          <p:pic>
            <p:nvPicPr>
              <p:cNvPr id="37" name="Graphic 36">
                <a:extLst>
                  <a:ext uri="{FF2B5EF4-FFF2-40B4-BE49-F238E27FC236}">
                    <a16:creationId xmlns:a16="http://schemas.microsoft.com/office/drawing/2014/main" id="{F1ED14B5-1905-EB7D-2ED9-7F869B82BF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8398894" y="2855447"/>
                <a:ext cx="57150" cy="95250"/>
              </a:xfrm>
              <a:prstGeom prst="rect">
                <a:avLst/>
              </a:prstGeom>
            </p:spPr>
          </p:pic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D57D9EDE-71DF-EE09-9BAD-FCA2603627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427469" y="2595342"/>
                <a:ext cx="152400" cy="200025"/>
              </a:xfrm>
              <a:prstGeom prst="rect">
                <a:avLst/>
              </a:prstGeom>
            </p:spPr>
          </p:pic>
          <p:pic>
            <p:nvPicPr>
              <p:cNvPr id="39" name="Graphic 38">
                <a:extLst>
                  <a:ext uri="{FF2B5EF4-FFF2-40B4-BE49-F238E27FC236}">
                    <a16:creationId xmlns:a16="http://schemas.microsoft.com/office/drawing/2014/main" id="{D12CE801-5E88-BF5F-FAEB-5CD3888B89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575511" y="2898166"/>
                <a:ext cx="152400" cy="200025"/>
              </a:xfrm>
              <a:prstGeom prst="rect">
                <a:avLst/>
              </a:prstGeom>
            </p:spPr>
          </p:pic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AAA7CD47-4C12-8677-0905-5CEBAB0EB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7985279" y="3055156"/>
                <a:ext cx="876300" cy="752475"/>
              </a:xfrm>
              <a:prstGeom prst="rect">
                <a:avLst/>
              </a:prstGeom>
            </p:spPr>
          </p:pic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D0DF5D6B-34B0-793E-49E6-D17F122FFF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700658" y="2680506"/>
                <a:ext cx="57150" cy="180975"/>
              </a:xfrm>
              <a:prstGeom prst="rect">
                <a:avLst/>
              </a:prstGeom>
            </p:spPr>
          </p:pic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75A3E55D-204F-612D-02E1-BA0BF3087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8075551" y="2605894"/>
                <a:ext cx="57151" cy="179618"/>
              </a:xfrm>
              <a:prstGeom prst="rect">
                <a:avLst/>
              </a:prstGeom>
            </p:spPr>
          </p:pic>
        </p:grpSp>
        <p:sp>
          <p:nvSpPr>
            <p:cNvPr id="43" name="Google Shape;231;p7">
              <a:extLst>
                <a:ext uri="{FF2B5EF4-FFF2-40B4-BE49-F238E27FC236}">
                  <a16:creationId xmlns:a16="http://schemas.microsoft.com/office/drawing/2014/main" id="{7DF4686E-5AB5-5AE6-CE1F-B7428C8F4483}"/>
                </a:ext>
              </a:extLst>
            </p:cNvPr>
            <p:cNvSpPr/>
            <p:nvPr/>
          </p:nvSpPr>
          <p:spPr>
            <a:xfrm>
              <a:off x="8032612" y="3917690"/>
              <a:ext cx="1506824" cy="4825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2166"/>
                </a:lnSpc>
                <a:spcBef>
                  <a:spcPts val="0"/>
                </a:spcBef>
                <a:spcAft>
                  <a:spcPts val="0"/>
                </a:spcAft>
                <a:buClr>
                  <a:srgbClr val="444444"/>
                </a:buClr>
                <a:buSzPts val="1200"/>
                <a:buFont typeface="Encode Sans Medium"/>
                <a:buNone/>
              </a:pPr>
              <a:r>
                <a:rPr lang="en-US" sz="2800" b="0" i="0" u="none" strike="noStrike" cap="none">
                  <a:solidFill>
                    <a:srgbClr val="444444"/>
                  </a:solidFill>
                  <a:latin typeface="+mn-lt"/>
                  <a:ea typeface="Encode Sans Medium"/>
                  <a:cs typeface="Poppins" pitchFamily="2" charset="77"/>
                  <a:sym typeface="Encode Sans Medium"/>
                </a:rPr>
                <a:t>URL </a:t>
              </a:r>
              <a:r>
                <a:rPr lang="en-US" sz="2800">
                  <a:solidFill>
                    <a:srgbClr val="444444"/>
                  </a:solidFill>
                  <a:latin typeface="+mn-lt"/>
                  <a:ea typeface="Encode Sans Medium"/>
                  <a:cs typeface="Poppins" pitchFamily="2" charset="77"/>
                  <a:sym typeface="Encode Sans Medium"/>
                </a:rPr>
                <a:t>Filter</a:t>
              </a:r>
              <a:endParaRPr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Poppins" pitchFamily="2" charset="77"/>
                <a:sym typeface="Calibri"/>
              </a:endParaRPr>
            </a:p>
          </p:txBody>
        </p:sp>
        <p:sp>
          <p:nvSpPr>
            <p:cNvPr id="3" name="Google Shape;179;p6">
              <a:extLst>
                <a:ext uri="{FF2B5EF4-FFF2-40B4-BE49-F238E27FC236}">
                  <a16:creationId xmlns:a16="http://schemas.microsoft.com/office/drawing/2014/main" id="{16838855-4938-7FDE-77B5-75BBDC760161}"/>
                </a:ext>
              </a:extLst>
            </p:cNvPr>
            <p:cNvSpPr/>
            <p:nvPr/>
          </p:nvSpPr>
          <p:spPr>
            <a:xfrm>
              <a:off x="1297096" y="7148980"/>
              <a:ext cx="1131720" cy="4825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2222"/>
                </a:lnSpc>
                <a:spcBef>
                  <a:spcPts val="0"/>
                </a:spcBef>
                <a:spcAft>
                  <a:spcPts val="0"/>
                </a:spcAft>
                <a:buClr>
                  <a:srgbClr val="123A3F"/>
                </a:buClr>
                <a:buSzPts val="1800"/>
                <a:buFont typeface="Encode Sans"/>
                <a:buNone/>
              </a:pPr>
              <a:r>
                <a:rPr lang="en-US" sz="2800" b="1" i="0" u="none" strike="noStrike" cap="none">
                  <a:solidFill>
                    <a:srgbClr val="123A3F"/>
                  </a:solidFill>
                  <a:latin typeface="+mn-lt"/>
                  <a:ea typeface="Encode Sans"/>
                  <a:cs typeface="Poppins" pitchFamily="2" charset="77"/>
                  <a:sym typeface="Encode Sans"/>
                </a:rPr>
                <a:t>Victim </a:t>
              </a:r>
              <a:endParaRPr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Poppins" pitchFamily="2" charset="77"/>
                <a:sym typeface="Calibri"/>
              </a:endParaRPr>
            </a:p>
          </p:txBody>
        </p:sp>
        <p:sp>
          <p:nvSpPr>
            <p:cNvPr id="5" name="Google Shape;235;p7">
              <a:extLst>
                <a:ext uri="{FF2B5EF4-FFF2-40B4-BE49-F238E27FC236}">
                  <a16:creationId xmlns:a16="http://schemas.microsoft.com/office/drawing/2014/main" id="{ED3563CC-ED71-4835-795B-633149260CB9}"/>
                </a:ext>
              </a:extLst>
            </p:cNvPr>
            <p:cNvSpPr/>
            <p:nvPr/>
          </p:nvSpPr>
          <p:spPr>
            <a:xfrm>
              <a:off x="3202246" y="5989436"/>
              <a:ext cx="2850140" cy="4481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t" anchorCtr="0">
              <a:spAutoFit/>
            </a:bodyPr>
            <a:lstStyle/>
            <a:p>
              <a:pPr lvl="0" algn="ctr">
                <a:lnSpc>
                  <a:spcPct val="112222"/>
                </a:lnSpc>
                <a:buClr>
                  <a:srgbClr val="123A3F"/>
                </a:buClr>
                <a:buSzPts val="1350"/>
              </a:pPr>
              <a:r>
                <a:rPr lang="en-US" sz="2600">
                  <a:solidFill>
                    <a:srgbClr val="123A3F"/>
                  </a:solidFill>
                  <a:latin typeface="+mn-lt"/>
                  <a:ea typeface="Encode Sans Medium"/>
                  <a:cs typeface="Poppins" pitchFamily="2" charset="77"/>
                  <a:sym typeface="Encode Sans Medium"/>
                </a:rPr>
                <a:t>Clicks threatful link 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6CAFE815-5BEA-58C3-2F7B-6D4EB4501D7A}"/>
                </a:ext>
              </a:extLst>
            </p:cNvPr>
            <p:cNvCxnSpPr>
              <a:cxnSpLocks/>
            </p:cNvCxnSpPr>
            <p:nvPr/>
          </p:nvCxnSpPr>
          <p:spPr>
            <a:xfrm>
              <a:off x="2967856" y="5941584"/>
              <a:ext cx="3318919" cy="0"/>
            </a:xfrm>
            <a:prstGeom prst="straightConnector1">
              <a:avLst/>
            </a:prstGeom>
            <a:ln w="38100" cap="flat" cmpd="sng" algn="ctr">
              <a:solidFill>
                <a:srgbClr val="40938F"/>
              </a:solidFill>
              <a:prstDash val="dash"/>
              <a:round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847AE11-8537-38BD-FFCB-447F71FDB254}"/>
                </a:ext>
              </a:extLst>
            </p:cNvPr>
            <p:cNvGrpSpPr/>
            <p:nvPr/>
          </p:nvGrpSpPr>
          <p:grpSpPr>
            <a:xfrm>
              <a:off x="758056" y="4662955"/>
              <a:ext cx="2209800" cy="2476500"/>
              <a:chOff x="2346178" y="1704975"/>
              <a:chExt cx="2209800" cy="2476500"/>
            </a:xfrm>
          </p:grpSpPr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CDBD72C4-BB8F-9FEF-7912-BB3E5C7F9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2346178" y="1704975"/>
                <a:ext cx="2209800" cy="2476500"/>
              </a:xfrm>
              <a:prstGeom prst="rect">
                <a:avLst/>
              </a:prstGeom>
            </p:spPr>
          </p:pic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263DAFEB-4311-D012-E4EF-64DCA64C4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3121886" y="2738023"/>
                <a:ext cx="714375" cy="714375"/>
              </a:xfrm>
              <a:prstGeom prst="rect">
                <a:avLst/>
              </a:prstGeom>
            </p:spPr>
          </p:pic>
        </p:grp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D0AEF3A5-8244-B8DA-9DF3-66003AAAB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4332385" y="5191179"/>
              <a:ext cx="589860" cy="589860"/>
            </a:xfrm>
            <a:prstGeom prst="rect">
              <a:avLst/>
            </a:prstGeom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97D23E38-E884-920A-4D32-72F2BFCCB412}"/>
                </a:ext>
              </a:extLst>
            </p:cNvPr>
            <p:cNvCxnSpPr>
              <a:cxnSpLocks/>
            </p:cNvCxnSpPr>
            <p:nvPr/>
          </p:nvCxnSpPr>
          <p:spPr>
            <a:xfrm>
              <a:off x="11181413" y="5949480"/>
              <a:ext cx="3880638" cy="0"/>
            </a:xfrm>
            <a:prstGeom prst="straightConnector1">
              <a:avLst/>
            </a:prstGeom>
            <a:ln w="38100" cap="flat" cmpd="sng" algn="ctr">
              <a:solidFill>
                <a:srgbClr val="FF5353"/>
              </a:solidFill>
              <a:prstDash val="dash"/>
              <a:round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143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2AF39-2A26-C786-92C8-F948B776A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95531"/>
            <a:ext cx="15773400" cy="1095941"/>
          </a:xfrm>
        </p:spPr>
        <p:txBody>
          <a:bodyPr/>
          <a:lstStyle/>
          <a:p>
            <a:r>
              <a:rPr lang="en-GB">
                <a:latin typeface="+mj-lt"/>
              </a:rPr>
              <a:t>Zero-Hour Phishing</a:t>
            </a:r>
          </a:p>
        </p:txBody>
      </p:sp>
    </p:spTree>
    <p:extLst>
      <p:ext uri="{BB962C8B-B14F-4D97-AF65-F5344CB8AC3E}">
        <p14:creationId xmlns:p14="http://schemas.microsoft.com/office/powerpoint/2010/main" val="3795478581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phic 40">
            <a:extLst>
              <a:ext uri="{FF2B5EF4-FFF2-40B4-BE49-F238E27FC236}">
                <a16:creationId xmlns:a16="http://schemas.microsoft.com/office/drawing/2014/main" id="{E1A9A008-80C1-4B86-0F21-4813A4924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35304" y="1966903"/>
            <a:ext cx="2141858" cy="214185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C6404F1-BE81-BE5A-0271-9B4DE9E9AE24}"/>
              </a:ext>
            </a:extLst>
          </p:cNvPr>
          <p:cNvSpPr/>
          <p:nvPr/>
        </p:nvSpPr>
        <p:spPr>
          <a:xfrm>
            <a:off x="12353925" y="5453675"/>
            <a:ext cx="5934075" cy="4849200"/>
          </a:xfrm>
          <a:prstGeom prst="rect">
            <a:avLst/>
          </a:prstGeom>
          <a:solidFill>
            <a:srgbClr val="85B2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970763-2631-E8AE-8020-04CA0501A0F6}"/>
              </a:ext>
            </a:extLst>
          </p:cNvPr>
          <p:cNvSpPr/>
          <p:nvPr/>
        </p:nvSpPr>
        <p:spPr>
          <a:xfrm>
            <a:off x="6016711" y="5453675"/>
            <a:ext cx="6337214" cy="4849200"/>
          </a:xfrm>
          <a:prstGeom prst="rect">
            <a:avLst/>
          </a:prstGeom>
          <a:solidFill>
            <a:srgbClr val="D2E3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C598F5-DDE7-FB79-E401-8C64B68676C3}"/>
              </a:ext>
            </a:extLst>
          </p:cNvPr>
          <p:cNvSpPr/>
          <p:nvPr/>
        </p:nvSpPr>
        <p:spPr>
          <a:xfrm>
            <a:off x="-8837" y="5453675"/>
            <a:ext cx="6058800" cy="4849200"/>
          </a:xfrm>
          <a:prstGeom prst="rect">
            <a:avLst/>
          </a:prstGeom>
          <a:solidFill>
            <a:srgbClr val="3975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AE315B-714E-D528-038D-CEBA9370B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tabLst>
                <a:tab pos="1709738" algn="l"/>
              </a:tabLst>
            </a:pPr>
            <a:r>
              <a:rPr lang="en-GB" sz="4800" spc="300"/>
              <a:t>Legacy Security Failing Against Phishing</a:t>
            </a:r>
          </a:p>
        </p:txBody>
      </p:sp>
      <p:pic>
        <p:nvPicPr>
          <p:cNvPr id="10" name="Google Shape;68;p4" descr="preencoded.png">
            <a:extLst>
              <a:ext uri="{FF2B5EF4-FFF2-40B4-BE49-F238E27FC236}">
                <a16:creationId xmlns:a16="http://schemas.microsoft.com/office/drawing/2014/main" id="{BF23BA32-C002-E0EE-775D-DAC70269066D}"/>
              </a:ext>
            </a:extLst>
          </p:cNvPr>
          <p:cNvPicPr preferRelativeResize="0"/>
          <p:nvPr/>
        </p:nvPicPr>
        <p:blipFill rotWithShape="1">
          <a:blip r:embed="rId5">
            <a:alphaModFix/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3517560" y="7124696"/>
            <a:ext cx="1343025" cy="134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69;p4" descr="preencoded.png">
            <a:extLst>
              <a:ext uri="{FF2B5EF4-FFF2-40B4-BE49-F238E27FC236}">
                <a16:creationId xmlns:a16="http://schemas.microsoft.com/office/drawing/2014/main" id="{77A49EFE-017C-339B-1A0E-91F984D423CA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965235" y="8639171"/>
            <a:ext cx="676275" cy="6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0;p4" descr="preencoded.png">
            <a:extLst>
              <a:ext uri="{FF2B5EF4-FFF2-40B4-BE49-F238E27FC236}">
                <a16:creationId xmlns:a16="http://schemas.microsoft.com/office/drawing/2014/main" id="{E0EE260A-CDEF-410F-4294-7BD9E9DCF942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212885" y="6353171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71;p4" descr="preencoded.png">
            <a:extLst>
              <a:ext uri="{FF2B5EF4-FFF2-40B4-BE49-F238E27FC236}">
                <a16:creationId xmlns:a16="http://schemas.microsoft.com/office/drawing/2014/main" id="{B7F1098F-E7D0-556D-44F6-07054197D009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3269910" y="6343646"/>
            <a:ext cx="6381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72;p4" descr="preencoded.png">
            <a:extLst>
              <a:ext uri="{FF2B5EF4-FFF2-40B4-BE49-F238E27FC236}">
                <a16:creationId xmlns:a16="http://schemas.microsoft.com/office/drawing/2014/main" id="{DB6563D7-E3A5-B589-93EF-DB36A86A32E8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2622210" y="7191371"/>
            <a:ext cx="790575" cy="79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73;p4" descr="preencoded.png">
            <a:extLst>
              <a:ext uri="{FF2B5EF4-FFF2-40B4-BE49-F238E27FC236}">
                <a16:creationId xmlns:a16="http://schemas.microsoft.com/office/drawing/2014/main" id="{1349BD20-89B6-2B14-46D6-A72AB33C013D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3022260" y="8258171"/>
            <a:ext cx="809625" cy="8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75;p4" descr="preencoded.png">
            <a:extLst>
              <a:ext uri="{FF2B5EF4-FFF2-40B4-BE49-F238E27FC236}">
                <a16:creationId xmlns:a16="http://schemas.microsoft.com/office/drawing/2014/main" id="{7FDD089B-112E-F8AC-CFCD-515AEB69EF0D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3755685" y="7271267"/>
            <a:ext cx="872758" cy="1072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80;p4" descr="preencoded.png">
            <a:extLst>
              <a:ext uri="{FF2B5EF4-FFF2-40B4-BE49-F238E27FC236}">
                <a16:creationId xmlns:a16="http://schemas.microsoft.com/office/drawing/2014/main" id="{55629F5B-65BD-0064-418A-CAD722B55B56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2784135" y="7343771"/>
            <a:ext cx="476250" cy="497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81;p4" descr="preencoded.png">
            <a:extLst>
              <a:ext uri="{FF2B5EF4-FFF2-40B4-BE49-F238E27FC236}">
                <a16:creationId xmlns:a16="http://schemas.microsoft.com/office/drawing/2014/main" id="{76B9451B-0337-3607-BCEF-487D2ABB1569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3222285" y="8477246"/>
            <a:ext cx="413039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82;p4" descr="preencoded.png">
            <a:extLst>
              <a:ext uri="{FF2B5EF4-FFF2-40B4-BE49-F238E27FC236}">
                <a16:creationId xmlns:a16="http://schemas.microsoft.com/office/drawing/2014/main" id="{60723495-A35F-0A18-CBA5-1D2E15B37021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4089060" y="8762996"/>
            <a:ext cx="434294" cy="43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83;p4" descr="preencoded.png">
            <a:extLst>
              <a:ext uri="{FF2B5EF4-FFF2-40B4-BE49-F238E27FC236}">
                <a16:creationId xmlns:a16="http://schemas.microsoft.com/office/drawing/2014/main" id="{CE3329DF-00D2-2CE7-5DA1-9A88E9140CFA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3365160" y="6476996"/>
            <a:ext cx="444644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84;p4" descr="preencoded.png">
            <a:extLst>
              <a:ext uri="{FF2B5EF4-FFF2-40B4-BE49-F238E27FC236}">
                <a16:creationId xmlns:a16="http://schemas.microsoft.com/office/drawing/2014/main" id="{67B342E5-8F4E-EC9B-F9B5-02D67955D9D7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4317660" y="6457946"/>
            <a:ext cx="466725" cy="46672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85;p4">
            <a:extLst>
              <a:ext uri="{FF2B5EF4-FFF2-40B4-BE49-F238E27FC236}">
                <a16:creationId xmlns:a16="http://schemas.microsoft.com/office/drawing/2014/main" id="{5896AF0A-1E4C-CDB5-3368-CDCD050815BC}"/>
              </a:ext>
            </a:extLst>
          </p:cNvPr>
          <p:cNvSpPr/>
          <p:nvPr/>
        </p:nvSpPr>
        <p:spPr>
          <a:xfrm>
            <a:off x="8524874" y="7019925"/>
            <a:ext cx="2665415" cy="1137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4800"/>
              <a:buFont typeface="Encode Sans Condensed"/>
              <a:buNone/>
            </a:pPr>
            <a:r>
              <a:rPr lang="en-US" sz="6600" b="1" i="0" u="none" strike="noStrike" cap="none">
                <a:solidFill>
                  <a:srgbClr val="12303F"/>
                </a:solidFill>
                <a:latin typeface="+mn-lt"/>
                <a:ea typeface="Encode Sans Condensed"/>
                <a:cs typeface="Poppins" pitchFamily="2" charset="77"/>
                <a:sym typeface="Encode Sans Condensed"/>
              </a:rPr>
              <a:t>4151%</a:t>
            </a:r>
            <a:endParaRPr sz="6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6" name="Google Shape;86;p4">
            <a:extLst>
              <a:ext uri="{FF2B5EF4-FFF2-40B4-BE49-F238E27FC236}">
                <a16:creationId xmlns:a16="http://schemas.microsoft.com/office/drawing/2014/main" id="{2B8A7AFA-1736-CC96-4506-84178E30E9AF}"/>
              </a:ext>
            </a:extLst>
          </p:cNvPr>
          <p:cNvSpPr/>
          <p:nvPr/>
        </p:nvSpPr>
        <p:spPr>
          <a:xfrm>
            <a:off x="14996430" y="2503898"/>
            <a:ext cx="2281054" cy="1137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4800"/>
              <a:buFont typeface="Encode Sans Condensed"/>
              <a:buNone/>
            </a:pPr>
            <a:r>
              <a:rPr lang="en-US" sz="6600" b="1" i="0" u="none" strike="noStrike" cap="none">
                <a:solidFill>
                  <a:srgbClr val="12303F"/>
                </a:solidFill>
                <a:latin typeface="+mn-lt"/>
                <a:ea typeface="Encode Sans Condensed"/>
                <a:cs typeface="Poppins" pitchFamily="2" charset="77"/>
                <a:sym typeface="Encode Sans Condensed"/>
              </a:rPr>
              <a:t>$15M </a:t>
            </a:r>
            <a:endParaRPr sz="6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7" name="Google Shape;87;p4">
            <a:extLst>
              <a:ext uri="{FF2B5EF4-FFF2-40B4-BE49-F238E27FC236}">
                <a16:creationId xmlns:a16="http://schemas.microsoft.com/office/drawing/2014/main" id="{2075E080-0F82-2B75-A6E1-E1C7AE34DC7B}"/>
              </a:ext>
            </a:extLst>
          </p:cNvPr>
          <p:cNvSpPr/>
          <p:nvPr/>
        </p:nvSpPr>
        <p:spPr>
          <a:xfrm>
            <a:off x="12353924" y="9486896"/>
            <a:ext cx="5934075" cy="62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190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2100"/>
              <a:buFont typeface="Encode Sans SemiBold"/>
              <a:buNone/>
            </a:pPr>
            <a:r>
              <a:rPr lang="en-US" sz="3600" i="0" u="none" strike="noStrike" cap="none">
                <a:solidFill>
                  <a:srgbClr val="12303F"/>
                </a:solidFill>
                <a:latin typeface="+mn-lt"/>
                <a:ea typeface="Encode Sans SemiBold"/>
                <a:cs typeface="Poppins" pitchFamily="2" charset="77"/>
                <a:sym typeface="Encode Sans SemiBold"/>
              </a:rPr>
              <a:t>Most Abused Brand </a:t>
            </a:r>
            <a:endParaRPr sz="360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8" name="Google Shape;88;p4">
            <a:extLst>
              <a:ext uri="{FF2B5EF4-FFF2-40B4-BE49-F238E27FC236}">
                <a16:creationId xmlns:a16="http://schemas.microsoft.com/office/drawing/2014/main" id="{3FED7274-3910-1D28-33DE-BA7CCEB98F39}"/>
              </a:ext>
            </a:extLst>
          </p:cNvPr>
          <p:cNvSpPr/>
          <p:nvPr/>
        </p:nvSpPr>
        <p:spPr>
          <a:xfrm>
            <a:off x="15067049" y="7841187"/>
            <a:ext cx="3484095" cy="965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Malicious messages reference</a:t>
            </a:r>
            <a:r>
              <a:rPr lang="en-US" sz="2800" b="0" i="0" u="none" strike="noStrike" cap="none">
                <a:solidFill>
                  <a:srgbClr val="D2EAEB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 </a:t>
            </a:r>
            <a:r>
              <a:rPr lang="en-US" sz="2800" i="0" u="none" strike="noStrike" cap="none">
                <a:solidFill>
                  <a:srgbClr val="12303F"/>
                </a:solidFill>
                <a:latin typeface="+mn-lt"/>
                <a:ea typeface="Encode Sans"/>
                <a:cs typeface="Poppins" pitchFamily="2" charset="77"/>
                <a:sym typeface="Encode Sans"/>
              </a:rPr>
              <a:t>Microsoft</a:t>
            </a: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29" name="Google Shape;89;p4">
            <a:extLst>
              <a:ext uri="{FF2B5EF4-FFF2-40B4-BE49-F238E27FC236}">
                <a16:creationId xmlns:a16="http://schemas.microsoft.com/office/drawing/2014/main" id="{E129960C-168A-AA0F-E12F-A84659C77C12}"/>
              </a:ext>
            </a:extLst>
          </p:cNvPr>
          <p:cNvSpPr/>
          <p:nvPr/>
        </p:nvSpPr>
        <p:spPr>
          <a:xfrm>
            <a:off x="15044959" y="6846495"/>
            <a:ext cx="1976438" cy="1137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4800"/>
              <a:buFont typeface="Encode Sans Condensed ExtraBold"/>
              <a:buNone/>
            </a:pPr>
            <a:r>
              <a:rPr lang="en-US" sz="6600" b="1" i="0" u="none" strike="noStrike" cap="none">
                <a:solidFill>
                  <a:srgbClr val="12303F"/>
                </a:solidFill>
                <a:latin typeface="+mn-lt"/>
                <a:ea typeface="Encode Sans Condensed ExtraBold"/>
                <a:cs typeface="Poppins" pitchFamily="2" charset="77"/>
                <a:sym typeface="Encode Sans Condensed ExtraBold"/>
              </a:rPr>
              <a:t>68M </a:t>
            </a:r>
            <a:endParaRPr sz="6600" b="1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0" name="Google Shape;90;p4">
            <a:extLst>
              <a:ext uri="{FF2B5EF4-FFF2-40B4-BE49-F238E27FC236}">
                <a16:creationId xmlns:a16="http://schemas.microsoft.com/office/drawing/2014/main" id="{956A762F-0297-A025-E63A-AE24F72D3930}"/>
              </a:ext>
            </a:extLst>
          </p:cNvPr>
          <p:cNvSpPr/>
          <p:nvPr/>
        </p:nvSpPr>
        <p:spPr>
          <a:xfrm>
            <a:off x="8201282" y="3038325"/>
            <a:ext cx="1809900" cy="827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4800"/>
              <a:buFont typeface="Inter"/>
              <a:buNone/>
            </a:pPr>
            <a:r>
              <a:rPr lang="en-US" sz="4800" b="1" i="0" u="none" strike="noStrike" cap="none">
                <a:solidFill>
                  <a:srgbClr val="12303F"/>
                </a:solidFill>
                <a:latin typeface="+mn-lt"/>
                <a:ea typeface="Inter"/>
                <a:cs typeface="Poppins" pitchFamily="2" charset="77"/>
                <a:sym typeface="Inter"/>
              </a:rPr>
              <a:t>94</a:t>
            </a:r>
            <a:r>
              <a:rPr lang="en-US" sz="4800" b="1">
                <a:solidFill>
                  <a:srgbClr val="12303F"/>
                </a:solidFill>
                <a:latin typeface="+mn-lt"/>
                <a:ea typeface="Inter"/>
                <a:cs typeface="Poppins" pitchFamily="2" charset="77"/>
                <a:sym typeface="Inter"/>
              </a:rPr>
              <a:t>%</a:t>
            </a:r>
            <a:r>
              <a:rPr lang="en-US" sz="4800" b="1" i="0" u="none" strike="noStrike" cap="none">
                <a:solidFill>
                  <a:srgbClr val="12303F"/>
                </a:solidFill>
                <a:latin typeface="+mn-lt"/>
                <a:ea typeface="Inter"/>
                <a:cs typeface="Poppins" pitchFamily="2" charset="77"/>
                <a:sym typeface="Inter"/>
              </a:rPr>
              <a:t> </a:t>
            </a:r>
            <a:endParaRPr sz="4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1" name="Google Shape;91;p4">
            <a:extLst>
              <a:ext uri="{FF2B5EF4-FFF2-40B4-BE49-F238E27FC236}">
                <a16:creationId xmlns:a16="http://schemas.microsoft.com/office/drawing/2014/main" id="{A209D6DB-D1EF-C848-308F-51D75FA8E4E8}"/>
              </a:ext>
            </a:extLst>
          </p:cNvPr>
          <p:cNvSpPr/>
          <p:nvPr/>
        </p:nvSpPr>
        <p:spPr>
          <a:xfrm>
            <a:off x="2628900" y="7058025"/>
            <a:ext cx="1950458" cy="1137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08"/>
              </a:lnSpc>
              <a:spcBef>
                <a:spcPts val="0"/>
              </a:spcBef>
              <a:spcAft>
                <a:spcPts val="0"/>
              </a:spcAft>
              <a:buClr>
                <a:srgbClr val="D2E3EB"/>
              </a:buClr>
              <a:buSzPts val="4800"/>
              <a:buFont typeface="Inter"/>
              <a:buNone/>
            </a:pPr>
            <a:r>
              <a:rPr lang="en-US" sz="6600" b="1" i="0" u="none" strike="noStrike" cap="none">
                <a:solidFill>
                  <a:srgbClr val="D2E3EB"/>
                </a:solidFill>
                <a:latin typeface="+mn-lt"/>
                <a:ea typeface="Inter"/>
                <a:cs typeface="Poppins" pitchFamily="2" charset="77"/>
                <a:sym typeface="Inter"/>
              </a:rPr>
              <a:t>3.4B</a:t>
            </a:r>
            <a:endParaRPr sz="66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2" name="Google Shape;92;p4">
            <a:extLst>
              <a:ext uri="{FF2B5EF4-FFF2-40B4-BE49-F238E27FC236}">
                <a16:creationId xmlns:a16="http://schemas.microsoft.com/office/drawing/2014/main" id="{93159DC7-E01D-469D-AEA6-7833FDE4E3FB}"/>
              </a:ext>
            </a:extLst>
          </p:cNvPr>
          <p:cNvSpPr/>
          <p:nvPr/>
        </p:nvSpPr>
        <p:spPr>
          <a:xfrm>
            <a:off x="7053852" y="4281726"/>
            <a:ext cx="4262931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Organizations experienced</a:t>
            </a:r>
            <a:r>
              <a:rPr lang="en-US" sz="2800">
                <a:solidFill>
                  <a:schemeClr val="dk1"/>
                </a:solidFill>
                <a:latin typeface="+mn-lt"/>
                <a:ea typeface="Encode Sans Medium"/>
                <a:cs typeface="Poppins" pitchFamily="2" charset="77"/>
                <a:sym typeface="Calibri"/>
              </a:rPr>
              <a:t> </a:t>
            </a: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phishing attacks regularly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3" name="Google Shape;93;p4">
            <a:extLst>
              <a:ext uri="{FF2B5EF4-FFF2-40B4-BE49-F238E27FC236}">
                <a16:creationId xmlns:a16="http://schemas.microsoft.com/office/drawing/2014/main" id="{9297C731-E6BC-EEA5-42C3-79776DAA476B}"/>
              </a:ext>
            </a:extLst>
          </p:cNvPr>
          <p:cNvSpPr/>
          <p:nvPr/>
        </p:nvSpPr>
        <p:spPr>
          <a:xfrm>
            <a:off x="2635385" y="8070870"/>
            <a:ext cx="2692487" cy="965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D2E3EB"/>
              </a:buClr>
              <a:buSzPts val="18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D2E3EB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Phishing emails sent daily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6" name="Google Shape;96;p4">
            <a:extLst>
              <a:ext uri="{FF2B5EF4-FFF2-40B4-BE49-F238E27FC236}">
                <a16:creationId xmlns:a16="http://schemas.microsoft.com/office/drawing/2014/main" id="{9AC22088-5BFF-280E-77DA-918AABDFE0F2}"/>
              </a:ext>
            </a:extLst>
          </p:cNvPr>
          <p:cNvSpPr/>
          <p:nvPr/>
        </p:nvSpPr>
        <p:spPr>
          <a:xfrm>
            <a:off x="3996091" y="3368130"/>
            <a:ext cx="1476751" cy="965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50B9B4"/>
              </a:buClr>
              <a:buSzPts val="1800"/>
              <a:buFont typeface="Arial"/>
              <a:buNone/>
            </a:pPr>
            <a:r>
              <a:rPr lang="en-US" sz="2800" b="0" i="0" u="none" strike="noStrike" cap="none">
                <a:solidFill>
                  <a:srgbClr val="3F938F"/>
                </a:solidFill>
                <a:latin typeface="+mn-lt"/>
                <a:cs typeface="Poppins" pitchFamily="2" charset="77"/>
                <a:sym typeface="Arial"/>
              </a:rPr>
              <a:t>Phishing </a:t>
            </a:r>
          </a:p>
          <a:p>
            <a:pPr marL="0" marR="0" lvl="0" indent="0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50B9B4"/>
              </a:buClr>
              <a:buSzPts val="1800"/>
              <a:buFont typeface="Arial"/>
              <a:buNone/>
            </a:pPr>
            <a:r>
              <a:rPr lang="en-IN" sz="2800" b="0" i="0" u="none" strike="noStrike" cap="none">
                <a:solidFill>
                  <a:srgbClr val="3F938F"/>
                </a:solidFill>
                <a:latin typeface="+mn-lt"/>
                <a:ea typeface="Calibri"/>
                <a:cs typeface="Poppins" pitchFamily="2" charset="77"/>
                <a:sym typeface="Calibri"/>
              </a:rPr>
              <a:t>80%</a:t>
            </a:r>
          </a:p>
        </p:txBody>
      </p:sp>
      <p:sp>
        <p:nvSpPr>
          <p:cNvPr id="37" name="Google Shape;97;p4">
            <a:extLst>
              <a:ext uri="{FF2B5EF4-FFF2-40B4-BE49-F238E27FC236}">
                <a16:creationId xmlns:a16="http://schemas.microsoft.com/office/drawing/2014/main" id="{FC2681D9-A698-649A-9F30-D256C6D7BB8C}"/>
              </a:ext>
            </a:extLst>
          </p:cNvPr>
          <p:cNvSpPr/>
          <p:nvPr/>
        </p:nvSpPr>
        <p:spPr>
          <a:xfrm>
            <a:off x="-28641" y="3368130"/>
            <a:ext cx="1887594" cy="965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Arial"/>
              <a:buNone/>
            </a:pPr>
            <a:r>
              <a:rPr lang="en-US" sz="2800" b="0" i="0" u="none" strike="noStrike" cap="none">
                <a:solidFill>
                  <a:srgbClr val="123A3F"/>
                </a:solidFill>
                <a:latin typeface="+mn-lt"/>
                <a:cs typeface="Poppins" pitchFamily="2" charset="77"/>
                <a:sym typeface="Arial"/>
              </a:rPr>
              <a:t>Others </a:t>
            </a:r>
          </a:p>
          <a:p>
            <a:pPr marL="0" marR="0" lvl="0" indent="0" algn="r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Arial"/>
              <a:buNone/>
            </a:pPr>
            <a:r>
              <a:rPr lang="en-US" sz="2800">
                <a:solidFill>
                  <a:srgbClr val="123A3F"/>
                </a:solidFill>
                <a:latin typeface="+mn-lt"/>
                <a:ea typeface="Calibri"/>
                <a:cs typeface="Poppins" pitchFamily="2" charset="77"/>
              </a:rPr>
              <a:t>20%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8" name="Google Shape;98;p4">
            <a:extLst>
              <a:ext uri="{FF2B5EF4-FFF2-40B4-BE49-F238E27FC236}">
                <a16:creationId xmlns:a16="http://schemas.microsoft.com/office/drawing/2014/main" id="{BC5CA8ED-313C-64C9-9468-DC0C0664077A}"/>
              </a:ext>
            </a:extLst>
          </p:cNvPr>
          <p:cNvSpPr/>
          <p:nvPr/>
        </p:nvSpPr>
        <p:spPr>
          <a:xfrm>
            <a:off x="182522" y="1908558"/>
            <a:ext cx="541020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096B9"/>
              </a:buClr>
              <a:buSzPts val="2100"/>
              <a:buFont typeface="Encode Sans ExtraBold"/>
              <a:buNone/>
            </a:pPr>
            <a:r>
              <a:rPr lang="en-US" sz="3600" b="1" i="0" u="none" strike="noStrike" cap="none">
                <a:solidFill>
                  <a:schemeClr val="tx1"/>
                </a:solidFill>
                <a:latin typeface="+mn-lt"/>
                <a:ea typeface="Encode Sans ExtraBold"/>
                <a:cs typeface="Poppins" pitchFamily="2" charset="77"/>
                <a:sym typeface="Encode Sans ExtraBold"/>
              </a:rPr>
              <a:t>Where most attacks originate from </a:t>
            </a:r>
            <a:endParaRPr sz="3600" b="1" i="0" u="none" strike="noStrike" cap="none">
              <a:solidFill>
                <a:schemeClr val="tx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39" name="Google Shape;99;p4">
            <a:extLst>
              <a:ext uri="{FF2B5EF4-FFF2-40B4-BE49-F238E27FC236}">
                <a16:creationId xmlns:a16="http://schemas.microsoft.com/office/drawing/2014/main" id="{14B12D65-F0EF-BFBA-73DF-EAF288EA9F81}"/>
              </a:ext>
            </a:extLst>
          </p:cNvPr>
          <p:cNvSpPr/>
          <p:nvPr/>
        </p:nvSpPr>
        <p:spPr>
          <a:xfrm>
            <a:off x="14936106" y="3609414"/>
            <a:ext cx="2776192" cy="482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2222"/>
              </a:lnSpc>
              <a:spcBef>
                <a:spcPts val="0"/>
              </a:spcBef>
              <a:spcAft>
                <a:spcPts val="0"/>
              </a:spcAft>
              <a:buClr>
                <a:srgbClr val="123A3F"/>
              </a:buClr>
              <a:buSzPts val="18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A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Annual Damages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sp>
        <p:nvSpPr>
          <p:cNvPr id="40" name="Google Shape;100;p4">
            <a:extLst>
              <a:ext uri="{FF2B5EF4-FFF2-40B4-BE49-F238E27FC236}">
                <a16:creationId xmlns:a16="http://schemas.microsoft.com/office/drawing/2014/main" id="{A4A50E8D-5C34-6848-DF29-E6C189025EC5}"/>
              </a:ext>
            </a:extLst>
          </p:cNvPr>
          <p:cNvSpPr/>
          <p:nvPr/>
        </p:nvSpPr>
        <p:spPr>
          <a:xfrm>
            <a:off x="8525355" y="8039144"/>
            <a:ext cx="342805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2303F"/>
              </a:buClr>
              <a:buSzPts val="1800"/>
              <a:buFont typeface="Encode Sans Medium"/>
              <a:buNone/>
            </a:pPr>
            <a:r>
              <a:rPr lang="en-US" sz="2800" b="0" i="0" u="none" strike="noStrike" cap="none">
                <a:solidFill>
                  <a:srgbClr val="12303F"/>
                </a:solidFill>
                <a:latin typeface="+mn-lt"/>
                <a:ea typeface="Encode Sans Medium"/>
                <a:cs typeface="Poppins" pitchFamily="2" charset="77"/>
                <a:sym typeface="Encode Sans Medium"/>
              </a:rPr>
              <a:t>Increase in attacks since launch of ChatGPT </a:t>
            </a:r>
            <a:endParaRPr sz="2800" b="0" i="0" u="none" strike="noStrike" cap="none">
              <a:solidFill>
                <a:schemeClr val="dk1"/>
              </a:solidFill>
              <a:latin typeface="+mn-lt"/>
              <a:ea typeface="Calibri"/>
              <a:cs typeface="Poppins" pitchFamily="2" charset="77"/>
              <a:sym typeface="Calibri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7B30F383-3CAA-106D-49CE-E71805834B0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2739623" y="2716442"/>
            <a:ext cx="1867027" cy="133359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8B3A9B5F-0BC0-F357-1DF9-5FFBADA1B7D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083208" y="3440159"/>
            <a:ext cx="1657350" cy="1590675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E579DD3E-B1FD-906B-AB8B-D79F5454236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06572" y="3440159"/>
            <a:ext cx="781050" cy="838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F7EAFC51-88C3-48BB-DAC7-7635F02B9E5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215661" y="3559221"/>
            <a:ext cx="1390650" cy="135255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0480595-1B12-6D8E-41E5-26D113C64B0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51441" y="7058025"/>
            <a:ext cx="1152525" cy="128587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E8A52E42-5DD6-F518-A63B-8AE224AFB52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0803" y="7366020"/>
            <a:ext cx="323850" cy="100965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5273B55B-2FC2-2CE9-58A6-979FBC67A17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102484" y="7766070"/>
            <a:ext cx="285750" cy="609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A355F033-0803-FC8E-7375-251E166599A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116764" y="6905625"/>
            <a:ext cx="762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79466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6B37E-7D23-D6D6-08FB-6324092C9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D51B258-DA82-5C3B-0A0E-4438D2AAD05A}"/>
              </a:ext>
            </a:extLst>
          </p:cNvPr>
          <p:cNvGraphicFramePr/>
          <p:nvPr/>
        </p:nvGraphicFramePr>
        <p:xfrm>
          <a:off x="20371871" y="2"/>
          <a:ext cx="12272210" cy="10286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5B1991ED-A0D4-0F09-AF8A-6958E1E21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9972" y="0"/>
            <a:ext cx="727472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4B9CFDE-0465-178B-A2B2-4138C87B89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8205755"/>
              </p:ext>
            </p:extLst>
          </p:nvPr>
        </p:nvGraphicFramePr>
        <p:xfrm>
          <a:off x="6830386" y="2810424"/>
          <a:ext cx="10449170" cy="6389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E437AD4A-CA70-A836-69E7-5401F82E4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pc="300"/>
              <a:t>The Anatomy Of Phishing Attacks</a:t>
            </a: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748273E9-4C6D-F159-92E1-7D23094080F4}"/>
              </a:ext>
            </a:extLst>
          </p:cNvPr>
          <p:cNvSpPr/>
          <p:nvPr/>
        </p:nvSpPr>
        <p:spPr>
          <a:xfrm>
            <a:off x="-1" y="2277184"/>
            <a:ext cx="6362366" cy="1066481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prstClr val="white"/>
                </a:solidFill>
                <a:cs typeface="Poppins" pitchFamily="2" charset="77"/>
              </a:rPr>
              <a:t>Step 1: Reconnaissance</a:t>
            </a:r>
          </a:p>
        </p:txBody>
      </p:sp>
      <p:sp>
        <p:nvSpPr>
          <p:cNvPr id="2" name="Pentagon 1">
            <a:extLst>
              <a:ext uri="{FF2B5EF4-FFF2-40B4-BE49-F238E27FC236}">
                <a16:creationId xmlns:a16="http://schemas.microsoft.com/office/drawing/2014/main" id="{035016BB-6D03-993C-51BF-B8A7AB7994A3}"/>
              </a:ext>
            </a:extLst>
          </p:cNvPr>
          <p:cNvSpPr/>
          <p:nvPr/>
        </p:nvSpPr>
        <p:spPr>
          <a:xfrm>
            <a:off x="-1" y="3507777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2: Register Domain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90065862-FB6C-CD48-AB5D-983C5393581E}"/>
              </a:ext>
            </a:extLst>
          </p:cNvPr>
          <p:cNvSpPr/>
          <p:nvPr/>
        </p:nvSpPr>
        <p:spPr>
          <a:xfrm>
            <a:off x="-1" y="5968962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4: Engineer Lure</a:t>
            </a:r>
          </a:p>
        </p:txBody>
      </p:sp>
      <p:sp>
        <p:nvSpPr>
          <p:cNvPr id="5" name="Pentagon 4">
            <a:extLst>
              <a:ext uri="{FF2B5EF4-FFF2-40B4-BE49-F238E27FC236}">
                <a16:creationId xmlns:a16="http://schemas.microsoft.com/office/drawing/2014/main" id="{B059DFEC-F6F8-933C-4046-F21942D42360}"/>
              </a:ext>
            </a:extLst>
          </p:cNvPr>
          <p:cNvSpPr/>
          <p:nvPr/>
        </p:nvSpPr>
        <p:spPr>
          <a:xfrm>
            <a:off x="-1" y="719955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5: Send the Bait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65362CC0-D83D-5DDE-84A3-EEB0E7F248C9}"/>
              </a:ext>
            </a:extLst>
          </p:cNvPr>
          <p:cNvSpPr/>
          <p:nvPr/>
        </p:nvSpPr>
        <p:spPr>
          <a:xfrm>
            <a:off x="-1" y="8430144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6: Exploit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17D955DC-38DA-6EE1-F08E-DDFC19E74312}"/>
              </a:ext>
            </a:extLst>
          </p:cNvPr>
          <p:cNvSpPr/>
          <p:nvPr/>
        </p:nvSpPr>
        <p:spPr>
          <a:xfrm>
            <a:off x="-1" y="4738369"/>
            <a:ext cx="6362366" cy="1066481"/>
          </a:xfrm>
          <a:prstGeom prst="homePlat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270000" rtlCol="0" anchor="ctr"/>
          <a:lstStyle/>
          <a:p>
            <a:pPr defTabSz="1371600">
              <a:buClrTx/>
            </a:pPr>
            <a:r>
              <a:rPr lang="en-GB" sz="3200" kern="1200">
                <a:solidFill>
                  <a:schemeClr val="tx1"/>
                </a:solidFill>
                <a:cs typeface="Poppins" pitchFamily="2" charset="77"/>
              </a:rPr>
              <a:t>Step 3: Setup Bait Site</a:t>
            </a:r>
          </a:p>
        </p:txBody>
      </p:sp>
    </p:spTree>
    <p:extLst>
      <p:ext uri="{BB962C8B-B14F-4D97-AF65-F5344CB8AC3E}">
        <p14:creationId xmlns:p14="http://schemas.microsoft.com/office/powerpoint/2010/main" val="1750351858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4674A9A0AE894B85A622E5111ED55B" ma:contentTypeVersion="12" ma:contentTypeDescription="Create a new document." ma:contentTypeScope="" ma:versionID="c6677819e1457f9907ed535d736037f7">
  <xsd:schema xmlns:xsd="http://www.w3.org/2001/XMLSchema" xmlns:xs="http://www.w3.org/2001/XMLSchema" xmlns:p="http://schemas.microsoft.com/office/2006/metadata/properties" xmlns:ns2="18b4f174-c175-4806-bc01-2b90dcba41dc" xmlns:ns3="da070071-9d9a-4ce9-bfd0-ccc89133667e" targetNamespace="http://schemas.microsoft.com/office/2006/metadata/properties" ma:root="true" ma:fieldsID="19aaae9737186cc53affe630a1f97e5f" ns2:_="" ns3:_="">
    <xsd:import namespace="18b4f174-c175-4806-bc01-2b90dcba41dc"/>
    <xsd:import namespace="da070071-9d9a-4ce9-bfd0-ccc8913366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4f174-c175-4806-bc01-2b90dcba41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22b9d9c-f8e3-46f1-9473-54e6e2939d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070071-9d9a-4ce9-bfd0-ccc8913366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e15caf9-10b4-4d3e-8872-aed23fecbd6c}" ma:internalName="TaxCatchAll" ma:showField="CatchAllData" ma:web="da070071-9d9a-4ce9-bfd0-ccc8913366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070071-9d9a-4ce9-bfd0-ccc89133667e" xsi:nil="true"/>
    <lcf76f155ced4ddcb4097134ff3c332f xmlns="18b4f174-c175-4806-bc01-2b90dcba41d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42DD6C8-9B23-4014-911E-CB37AAAF509B}">
  <ds:schemaRefs>
    <ds:schemaRef ds:uri="18b4f174-c175-4806-bc01-2b90dcba41dc"/>
    <ds:schemaRef ds:uri="da070071-9d9a-4ce9-bfd0-ccc8913366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AD7C7D4-A014-41FC-8C81-959AEC0766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45A8FB-A881-4083-B5A1-288C0D811FC9}">
  <ds:schemaRefs>
    <ds:schemaRef ds:uri="18b4f174-c175-4806-bc01-2b90dcba41dc"/>
    <ds:schemaRef ds:uri="da070071-9d9a-4ce9-bfd0-ccc89133667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Custom</PresentationFormat>
  <Slides>59</Slides>
  <Notes>59</Notes>
  <HiddenSlides>1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59</vt:i4>
      </vt:variant>
    </vt:vector>
  </HeadingPairs>
  <TitlesOfParts>
    <vt:vector size="61" baseType="lpstr">
      <vt:lpstr>1_Office Theme</vt:lpstr>
      <vt:lpstr>Office Theme</vt:lpstr>
      <vt:lpstr>Beyond URL Filtering</vt:lpstr>
      <vt:lpstr>Agenda</vt:lpstr>
      <vt:lpstr>Zero-Day Threat</vt:lpstr>
      <vt:lpstr>URL Filter Blocks Known Threats</vt:lpstr>
      <vt:lpstr>Legacy URL Reputation Evasion (LURE)</vt:lpstr>
      <vt:lpstr>Zero-hour LURE Evades URL Classification</vt:lpstr>
      <vt:lpstr>Zero-Hour Phishing</vt:lpstr>
      <vt:lpstr>Legacy Security Failing Against Phishing</vt:lpstr>
      <vt:lpstr>The Anatomy Of Phishing Attacks</vt:lpstr>
      <vt:lpstr>The Anatomy Of Phishing Attacks</vt:lpstr>
      <vt:lpstr>The Anatomy Of Phishing Attacks</vt:lpstr>
      <vt:lpstr>The Anatomy Of Phishing Attacks</vt:lpstr>
      <vt:lpstr>The Anatomy Of Phishing Attacks</vt:lpstr>
      <vt:lpstr>The Anatomy Of Phishing Attacks</vt:lpstr>
      <vt:lpstr>Setting Up The Phishing Trap</vt:lpstr>
      <vt:lpstr>Zero-hour Phishing Evades URL Classification</vt:lpstr>
      <vt:lpstr>SafeSquid’s Anti-Phishing Measures</vt:lpstr>
      <vt:lpstr>Cross-Site Attacks</vt:lpstr>
      <vt:lpstr>Hidden Cost of “Ship Now, Secure Later” Culture</vt:lpstr>
      <vt:lpstr>The Anatomy Of Cross-Site Attacks</vt:lpstr>
      <vt:lpstr>The Anatomy Of Cross-Site Attacks</vt:lpstr>
      <vt:lpstr>The Anatomy Of Cross-Site Attacks</vt:lpstr>
      <vt:lpstr>The Anatomy Of Cross-Site Attacks</vt:lpstr>
      <vt:lpstr>The Anatomy Of Cross-Site Attacks</vt:lpstr>
      <vt:lpstr>Stored XSS Attack</vt:lpstr>
      <vt:lpstr>CSRF Weaponizes Your Web Browser </vt:lpstr>
      <vt:lpstr>SafeSquid’s Cross-Site Security</vt:lpstr>
      <vt:lpstr>Malware Infiltration</vt:lpstr>
      <vt:lpstr>Ransomware-as-a-Service Arms Novice Attackers </vt:lpstr>
      <vt:lpstr>The Anatomy of Ransomware attacks</vt:lpstr>
      <vt:lpstr>The Anatomy of Ransomware attacks</vt:lpstr>
      <vt:lpstr>The Anatomy of Ransomware attacks</vt:lpstr>
      <vt:lpstr>The Anatomy of Ransomware attacks</vt:lpstr>
      <vt:lpstr>The Anatomy of Ransomware attacks</vt:lpstr>
      <vt:lpstr>The Anatomy of Ransomware attacks</vt:lpstr>
      <vt:lpstr>Fragmented Drive-by Download</vt:lpstr>
      <vt:lpstr>Last Mile Reassembly Outsmarts Anti-virus</vt:lpstr>
      <vt:lpstr>SafeSquid’s Malware Defense</vt:lpstr>
      <vt:lpstr>Data Theft</vt:lpstr>
      <vt:lpstr>DNS is preferred channel for Insider Data Theft</vt:lpstr>
      <vt:lpstr>The Anatomy of Insider Data Theft</vt:lpstr>
      <vt:lpstr>The anatomy of Insider Data Theft</vt:lpstr>
      <vt:lpstr>The anatomy of Insider Data Theft</vt:lpstr>
      <vt:lpstr>The anatomy of Insider Data Theft</vt:lpstr>
      <vt:lpstr>The anatomy of Insider Data Theft</vt:lpstr>
      <vt:lpstr>Setup For Insider Data Theft</vt:lpstr>
      <vt:lpstr>Data Transfers Over DNS Tunnels</vt:lpstr>
      <vt:lpstr>SafeSquid’s Data Leakage Prevention</vt:lpstr>
      <vt:lpstr>Cyber-Slacking</vt:lpstr>
      <vt:lpstr>Social Media is Killing Workplace Efficiency</vt:lpstr>
      <vt:lpstr>The Double-Edged Sword of Web 2.0</vt:lpstr>
      <vt:lpstr>Assure Productivity with SafeSquid</vt:lpstr>
      <vt:lpstr>SWG Audit</vt:lpstr>
      <vt:lpstr>PowerPoint Presentation</vt:lpstr>
      <vt:lpstr>Agent-less integration with your environment</vt:lpstr>
      <vt:lpstr>Deploy your SWG within 15 minutes for free !</vt:lpstr>
      <vt:lpstr>Scale Effortlessly</vt:lpstr>
      <vt:lpstr>Pioneering innovations in web security since 2004 </vt:lpstr>
      <vt:lpstr>Always happy to Help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2025-11-26T12:36:44Z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0x0101007C4674A9A0AE894B85A622E5111ED55B</vt:lpwstr>
  </property>
  <property fmtid="{D5CDD505-2E9C-101B-9397-08002B2CF9AE}" pid="3" name="MediaServiceImageTags">
    <vt:lpwstr/>
  </property>
</Properties>
</file>